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ink/ink1.xml" ContentType="application/inkml+xml"/>
  <Override PartName="/ppt/notesSlides/notesSlide22.xml" ContentType="application/vnd.openxmlformats-officedocument.presentationml.notesSlide+xml"/>
  <Override PartName="/ppt/ink/ink2.xml" ContentType="application/inkml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ink/ink3.xml" ContentType="application/inkml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ink/ink4.xml" ContentType="application/inkml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ink/ink5.xml" ContentType="application/inkml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ink/ink6.xml" ContentType="application/inkml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ink/ink7.xml" ContentType="application/inkml+xml"/>
  <Override PartName="/ppt/notesSlides/notesSlide51.xml" ContentType="application/vnd.openxmlformats-officedocument.presentationml.notesSlide+xml"/>
  <Override PartName="/ppt/ink/ink8.xml" ContentType="application/inkml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ink/ink9.xml" ContentType="application/inkml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ink/ink10.xml" ContentType="application/inkml+xml"/>
  <Override PartName="/ppt/notesSlides/notesSlide58.xml" ContentType="application/vnd.openxmlformats-officedocument.presentationml.notesSlide+xml"/>
  <Override PartName="/ppt/ink/ink11.xml" ContentType="application/inkml+xml"/>
  <Override PartName="/ppt/notesSlides/notesSlide59.xml" ContentType="application/vnd.openxmlformats-officedocument.presentationml.notesSlide+xml"/>
  <Override PartName="/ppt/ink/ink12.xml" ContentType="application/inkml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5"/>
  </p:notesMasterIdLst>
  <p:handoutMasterIdLst>
    <p:handoutMasterId r:id="rId76"/>
  </p:handoutMasterIdLst>
  <p:sldIdLst>
    <p:sldId id="256" r:id="rId2"/>
    <p:sldId id="479" r:id="rId3"/>
    <p:sldId id="480" r:id="rId4"/>
    <p:sldId id="481" r:id="rId5"/>
    <p:sldId id="482" r:id="rId6"/>
    <p:sldId id="483" r:id="rId7"/>
    <p:sldId id="484" r:id="rId8"/>
    <p:sldId id="485" r:id="rId9"/>
    <p:sldId id="486" r:id="rId10"/>
    <p:sldId id="487" r:id="rId11"/>
    <p:sldId id="488" r:id="rId12"/>
    <p:sldId id="489" r:id="rId13"/>
    <p:sldId id="490" r:id="rId14"/>
    <p:sldId id="491" r:id="rId15"/>
    <p:sldId id="492" r:id="rId16"/>
    <p:sldId id="493" r:id="rId17"/>
    <p:sldId id="494" r:id="rId18"/>
    <p:sldId id="495" r:id="rId19"/>
    <p:sldId id="496" r:id="rId20"/>
    <p:sldId id="497" r:id="rId21"/>
    <p:sldId id="498" r:id="rId22"/>
    <p:sldId id="499" r:id="rId23"/>
    <p:sldId id="500" r:id="rId24"/>
    <p:sldId id="501" r:id="rId25"/>
    <p:sldId id="502" r:id="rId26"/>
    <p:sldId id="503" r:id="rId27"/>
    <p:sldId id="551" r:id="rId28"/>
    <p:sldId id="504" r:id="rId29"/>
    <p:sldId id="505" r:id="rId30"/>
    <p:sldId id="506" r:id="rId31"/>
    <p:sldId id="507" r:id="rId32"/>
    <p:sldId id="508" r:id="rId33"/>
    <p:sldId id="509" r:id="rId34"/>
    <p:sldId id="510" r:id="rId35"/>
    <p:sldId id="511" r:id="rId36"/>
    <p:sldId id="512" r:id="rId37"/>
    <p:sldId id="513" r:id="rId38"/>
    <p:sldId id="514" r:id="rId39"/>
    <p:sldId id="515" r:id="rId40"/>
    <p:sldId id="516" r:id="rId41"/>
    <p:sldId id="517" r:id="rId42"/>
    <p:sldId id="518" r:id="rId43"/>
    <p:sldId id="519" r:id="rId44"/>
    <p:sldId id="520" r:id="rId45"/>
    <p:sldId id="521" r:id="rId46"/>
    <p:sldId id="522" r:id="rId47"/>
    <p:sldId id="523" r:id="rId48"/>
    <p:sldId id="524" r:id="rId49"/>
    <p:sldId id="525" r:id="rId50"/>
    <p:sldId id="526" r:id="rId51"/>
    <p:sldId id="527" r:id="rId52"/>
    <p:sldId id="528" r:id="rId53"/>
    <p:sldId id="529" r:id="rId54"/>
    <p:sldId id="530" r:id="rId55"/>
    <p:sldId id="531" r:id="rId56"/>
    <p:sldId id="532" r:id="rId57"/>
    <p:sldId id="533" r:id="rId58"/>
    <p:sldId id="534" r:id="rId59"/>
    <p:sldId id="535" r:id="rId60"/>
    <p:sldId id="536" r:id="rId61"/>
    <p:sldId id="537" r:id="rId62"/>
    <p:sldId id="538" r:id="rId63"/>
    <p:sldId id="539" r:id="rId64"/>
    <p:sldId id="540" r:id="rId65"/>
    <p:sldId id="541" r:id="rId66"/>
    <p:sldId id="542" r:id="rId67"/>
    <p:sldId id="543" r:id="rId68"/>
    <p:sldId id="544" r:id="rId69"/>
    <p:sldId id="545" r:id="rId70"/>
    <p:sldId id="546" r:id="rId71"/>
    <p:sldId id="548" r:id="rId72"/>
    <p:sldId id="549" r:id="rId73"/>
    <p:sldId id="550" r:id="rId7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7"/>
    <a:srgbClr val="FFFFCC"/>
    <a:srgbClr val="FFFFFF"/>
    <a:srgbClr val="FC34A6"/>
    <a:srgbClr val="5B9BD5"/>
    <a:srgbClr val="ED78F0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4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6" units="cm"/>
          <inkml:channel name="Y" type="integer" max="1824" units="cm"/>
          <inkml:channel name="T" type="integer" max="2.14748E9" units="dev"/>
        </inkml:traceFormat>
        <inkml:channelProperties>
          <inkml:channelProperty channel="X" name="resolution" value="105.23077" units="1/cm"/>
          <inkml:channelProperty channel="Y" name="resolution" value="105.43353" units="1/cm"/>
          <inkml:channelProperty channel="T" name="resolution" value="1" units="1/dev"/>
        </inkml:channelProperties>
      </inkml:inkSource>
      <inkml:timestamp xml:id="ts0" timeString="2021-04-11T04:00:39.49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1931 15113 0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22641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22-04-30T10:43:28.3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19385 12894 0,'0'18'203,"0"-1"-187,18 1-1,-1 17 1,1-35 171,0 0-155,-1-17-32,1-1 15,0 0 1,-1 1 0,36-19-1,-18 1 1,-35 17-1,18 1-15,0-1 16</inkml:trace>
  <inkml:trace contextRef="#ctx0" brushRef="#br0" timeOffset="12386.38">21467 4128 0,'-18'0'110,"18"17"-110,0 1 31,0-1-31,0 1 15,-18 17 1,18-17 0,0 0-1,-17-1-15,17 1 16,17-36 46,-17 1-46,0-1-16,18 18 16,-18-35-1,35-1 1,0 1 0,-17 18-1,0-1 1,-1 18-1,1 0 1,-18 18 0,0-1-1,18 18 1,-18-17 0,0 0-1,0 17 1,0 0-1,17-17 17,1-18-17,0 0 17</inkml:trace>
  <inkml:trace contextRef="#ctx0" brushRef="#br0" timeOffset="13002.62">21749 4216 0,'17'0'15,"-17"17"1,18-17-1,0 0 1,-1 0 0,1-17-1,0 17 1,17-36 0,-17 19-1,-18-1 1,-18 1-1,0 17 17,1 0-17,-1 0 1,0 17 0,1-17-1,-1 35 1,0 1-1,18-19 17,-17 19-17,17-1 1,17-17 0,1-1-1,-18 1 1,18-18-1,17-18 1,18 1 0,-35 17-1,34-53 1</inkml:trace>
  <inkml:trace contextRef="#ctx0" brushRef="#br0" timeOffset="13936.09">22066 4128 0,'0'17'31,"-17"1"-15,17-1-1,0 1 1,0 0 0,0 17-1,0-17 1,0-1 0,17-17-1,19 0 1,-19-17-1,18-1 17,1-17-17,-19-1 1,1 19 0,-18-1-16,18 1 15,-18-1-15,17 18 16,-34 0 31,17 18-32,0-1 1,0 1 0,0 17-1,17-17 1,1 17-1,0-35 17,-1 0-17,1-18 1,-1 1 0,1-19-1,-18 1 1,18 18-1,-1-1 1,-34 18 187,17 18-172</inkml:trace>
  <inkml:trace contextRef="#ctx0" brushRef="#br0" timeOffset="14686.35">22842 3898 0,'-17'0'32,"-1"18"-17,0-18 1,1 0-16,-18 17 15,-1-17 17,19 0-17,-1 18 17,18 0-1,0-1-16,0 1-15,0 0 16,0-1 0,-18 36-1,18-35-15,-17 35 16,17-36-16,-18 1 16,18 17-1,0 1 1,0-19-1,0 1 17,18-18-17,-1-18 1,19 1 0,-19-1-1,1 0 1,17-17-1</inkml:trace>
  <inkml:trace contextRef="#ctx0" brushRef="#br0" timeOffset="14969.1">22631 4128 0,'17'0'31,"1"0"-15,-18-18 0,18 18-16,17 0 15,-17 0-15,17-18 16,-18 18-1,36-17 1</inkml:trace>
  <inkml:trace contextRef="#ctx0" brushRef="#br0" timeOffset="15353.07">23001 3881 0,'0'0'0,"0"17"32,0 1-1,0-1-31,0 1 15,-18 35 1,1 0 0,-1 0-1,1-18 1,17 0 0,0 1-1,17-19 1,1-17-1,17-17 17,0-19-32</inkml:trace>
  <inkml:trace contextRef="#ctx0" brushRef="#br0" timeOffset="15936.51">23089 4145 0,'0'-17'0,"18"34"15,0-17 32,-18 18-31,17-18-16,-17-18 16,53 18-1,0-17 1,-35-1-1,17 0 17,-17 1-32,-18-1 15,0 0-15,-18 1 16,0 17 15,1 0-31,-1 0 31,0 0-15,18 17 0,-17 1-1,-1 0 1,-17 17 0,17 0-1,18-17-15,-17-1 16,17 1-1,0 0 1,17-1 0,-17 1-1,18-18 1,0 0 0,17 0-1,-18 0 1</inkml:trace>
  <inkml:trace contextRef="#ctx0" brushRef="#br0" timeOffset="16536.4">23460 4198 0,'-18'0'32,"36"0"14,-1 0-30,1 0 15,0 0-15,17 0 0,-17 0-16,17 0 15,-18 0-15,1 0 16,17 0-1,-17 0-15,0 0 63,-36-18-32</inkml:trace>
  <inkml:trace contextRef="#ctx0" brushRef="#br0" timeOffset="17419.54">23724 4022 0,'0'17'31,"18"-17"-16,-18 18 1,18-18 0,-1 18-1,1-18 1,-1 17 0,1-17-16,0 18 15,-1-18-15,19 0 16,-1 0-1,0 0 1,1 0 0,-19 0-1,-17 18 17,-17-18-17,-1 17 16,0-17-15,18 18 0,-17-1-16,-1 1 15,0-18-15,1 35 16,-19-17 0,1 17-1,17 1 1,1-36-1,-1 0-15,18 17 16,-17-17-16,17 18 47,17-18 62</inkml:trace>
  <inkml:trace contextRef="#ctx0" brushRef="#br0" timeOffset="19219.53">24289 4092 0,'0'18'47,"17"-18"-31,-17 18-1,-17 17 1,17 0-1,-18 0 17,0-17-17,18 0 1,0-36 31,18 18-47,-18-18 15,18-17 1,-1-18 0,1 36-1,0 17-15,-1-18 16,1 18-16,-18-18 16,18 18-1,-18 18 1,17 0-1,-17-1 17,0 18-17,0-17-15,0 17 32,-17 1-17,34-36 1,-17 17-1,0-34 1,36-1 0</inkml:trace>
  <inkml:trace contextRef="#ctx0" brushRef="#br0" timeOffset="19770.04">24536 4198 0,'17'0'0,"1"0"31,-18 18-15,35-36-1,1 18 1,-19-18-1,18 1 1,-17-1 0,-18 1-1,-18 17-15,1-18 16,-1 0 0,1 18-16,-1 0 15,0 0 1,-17 18-1,35 0 17,-18-18-32,18 17 15,-17 1-15,17 52 32,0-52-17,0 0 1,0-1-16,17 1 15,1-18 1,0 0-16,17 0 16,18-18-1,0-17 1</inkml:trace>
  <inkml:trace contextRef="#ctx0" brushRef="#br0" timeOffset="20436.6">24836 4145 0,'0'0'0,"17"0"16,1 0-1,-1 0-15,1 0 16,0 0 0,-1 18-1,-17-1 1,0 36 0,-17-35-1,-1 17 1,-17-17 15,52-18 0,-17-18-15,36-17 0,-19 17-1,1-35 1,17 18-1,-17 35-15,0-35 16,-1 35-16,-17-18 16,18 18-1,-36 0 1,1 18 0,-1 0-1,0-18-15,1 17 16,17 1-1,-18-1-15,18 19 32,0-19-17,18 19 1,-1-36 0,-17 17-16,53-34 15,-35 17 1,35-36-1</inkml:trace>
  <inkml:trace contextRef="#ctx0" brushRef="#br0" timeOffset="20802.39">25347 3969 0,'0'17'16,"0"1"-1,-18-18 1,18 35 0,0 18-1,-17-17 1,17-19-16,0 18 15,0 1-15,17-1 16,1 0 0,0-35-1,-1 0 1,-17-17 0,18-19-1</inkml:trace>
  <inkml:trace contextRef="#ctx0" brushRef="#br0" timeOffset="21002.84">25241 4128 0,'-17'0'15,"34"0"1,1 0-1,17-18 1,18 18 0,-35 0-1,70-18-15</inkml:trace>
  <inkml:trace contextRef="#ctx0" brushRef="#br0" timeOffset="22385.94">20920 9754 0,'0'0'0,"0"-17"16,17 17 0,-34 0 46,17 17-62,0 1 16,0 0-1,0 34 1,0 1 0,0-35-16,17 88 31,-17-53 0,0-36-15,0 1-1,-17-18 1</inkml:trace>
  <inkml:trace contextRef="#ctx0" brushRef="#br0" timeOffset="22819.78">20832 10037 0,'0'17'62,"17"1"-46,-17-1 0,18-17-16,-1 36 15,-17-19-15,18-17 16,-18 18 0,18 0-1,-1-36 1,-17 0-1,18 1-15,17-36 16,-17 18 0,0 17-16,17-35 15,-18 35 1,1 1 0,-18 34 30</inkml:trace>
  <inkml:trace contextRef="#ctx0" brushRef="#br0" timeOffset="25228.06">25700 4233 0,'-18'0'32,"36"0"139,-18 18-155,18-18-16,-1 0 16,18 0-1,-17 0 1,17-18 0,1 18-1,-1 0 63</inkml:trace>
  <inkml:trace contextRef="#ctx0" brushRef="#br0" timeOffset="25972.05">25982 4110 0,'18'0'63,"-1"18"-32,1-18-15,17 17-1,36 18 1,-36-17 0,0 0-1,-17-18 1,-36 0 46,18 17-62,-17-17 16,-1 0 0,0 18-16,-17 0 15,0 17 1,-18 0-1,35 0 17,1-17-17,-1 0 1,18-1 62,18-17-62</inkml:trace>
  <inkml:trace contextRef="#ctx0" brushRef="#br0" timeOffset="27518.95">26529 4092 0,'-18'0'31,"18"18"-31,0 0 16,0 34 15,0 1-15,0-35-16,0 35 15,0-35-15,-17 70 32,17-71-17,0-34 16,-18-1-15,36-17 0,-18-18-1,35-53 1,0 36 0,0-1-1,-35 53-15,53-17 16,-53 17-1,18 18-15,0 0 32,17 18-17,-17 0 1,-1 17 0,-34 0-1,-1 1 1,-17 16-1,-1-34 1,1-18 0,17 0-1,18-18-15,0 1 16</inkml:trace>
  <inkml:trace contextRef="#ctx0" brushRef="#br0" timeOffset="27919.31">26882 4057 0,'0'18'16,"0"-1"-1,0 1-15,0 0 16,-18 17 0,18 0-1,18-53 48,-18 1-63,17-1 15,-17 1-15,18-19 32,17-17-17,-17 36 1,0-1-16,-1 18 16,1 0-16,-1 0 31</inkml:trace>
  <inkml:trace contextRef="#ctx0" brushRef="#br0" timeOffset="28453.09">27093 4128 0,'0'0'0,"0"17"15,18-17 1,0 18 0,-1-18-1,1 0-15,35-35 32,-18 17-17,-17 0 1,-18 1-1,-18-1 1,0 18 0,1 0-1,-18 0 1,-1 18 0,19-1-1,-1 1-15,0 0 16,18-1-1,-17 1-15,17 17 32,0 18-17,0-18 1,17-17 0,-17 0-16,36-1 15,-19-34 1,1 17-16,35-18 15,0-35 1</inkml:trace>
  <inkml:trace contextRef="#ctx0" brushRef="#br0" timeOffset="28902.88">27393 4057 0,'0'18'15,"0"-1"1,0 1 0,0 17-1,18 0 1,-1 18-1,-17-17 1,18-19 0,0-34 15,-1-1-31,-17 0 16,18 18-16,0-53 15,-18 36 1,17-18-16,19-18 15,-1 0 17,-18 35-17,-17 0 1,18 18 15</inkml:trace>
  <inkml:trace contextRef="#ctx0" brushRef="#br0" timeOffset="29252.93">27887 4251 0,'0'0'0,"18"0"47,-1 0-31,19 0-1,-1-18 1,-17 18-16,34 0 15,-16-17 1,-19 17-16,1-18 16,-18 0-1</inkml:trace>
  <inkml:trace contextRef="#ctx0" brushRef="#br0" timeOffset="29536.17">27922 4110 0,'18'0'31,"0"-18"-15,-1 18 0,1-17-1,0 17-15,17 0 16,-18 0-16,19-18 16,17 0-1</inkml:trace>
  <inkml:trace contextRef="#ctx0" brushRef="#br0" timeOffset="30352.48">28487 4110 0,'0'0'0,"-18"0"78,36 0-78,-18 18 0,-18-1 15,18 18 1,0 18 0,0-35-1,-17 0 1,34-18 31,-17-36-32,18 19 1,-1-19 0,19 1-1,-1 0 1,18 17-1,-18 1 1,-17 34 0,-18 19-1,0-19 1,-18 18 0,18-17-1,0 35 1,0-35-1,18-18 17,17-18-32</inkml:trace>
  <inkml:trace contextRef="#ctx0" brushRef="#br0" timeOffset="30836.17">28804 4163 0,'18'0'16,"-18"17"-16,18-17 16,-1 0-1,1 0 1,35-17 0,-36-1-1,1 18 1,-18-35 15,-18 17-15,1 1-1,-19 17 1,19 17 0,-18 1-1,17 0 1,0-1-1,1 1 1,17 17 0,0 0-1,17 1 1,1-1 0,0-17-1,17-36 1,18 18-1,17-53 1</inkml:trace>
  <inkml:trace contextRef="#ctx0" brushRef="#br0" timeOffset="31418.96">29087 4110 0,'-18'18'32,"18"-1"-32,-18 1 15,18 17 1,18-17 0,-18-1-1,18 19 1,17-54 15,18 0-15,-18 1-1,-17-19 1,-1 1 0,-17 18-1,0-1 1,0 36 31,0-1-32,0 1-15,0 17 16,18 0 0,0-35-16,-1 18 15,1-18 1,-1 0-1,1-18-15,0-17 32,-1 17-17,-17-34 1,18 16 0,0 1-1</inkml:trace>
  <inkml:trace contextRef="#ctx0" brushRef="#br0" timeOffset="32019.34">29845 3933 0,'-18'0'62,"1"0"-46,-1 18-1,0-18-15,-34 0 16,16 18 0,1-18-1,17 17 1,18 1 0,18 0-1,-18-1 1,0 19 15,0-1-15,-18 0-1,18 18 1,0-35-16,0 17 16,0-17-16,0-1 15,18 1 1,0-18-1,-1 0 1,36-18 0,-35 1-1,-1 17-15,1-18 32</inkml:trace>
  <inkml:trace contextRef="#ctx0" brushRef="#br0" timeOffset="32269.66">29633 4128 0,'18'0'0,"-18"-18"15,18 18-15,35 0 16,-36 0 0,36 0-16,18-18 15,-18 18 1,17-17 0</inkml:trace>
  <inkml:trace contextRef="#ctx0" brushRef="#br0" timeOffset="32719.58">30074 3898 0,'18'0'31,"0"18"0,-18-1-15,0 1-16,0 0 16,0 35-1,-18 0 1,18 0-1,-18-36 1,18 18 0,-17 1-16,17-1 15,0-17 1,0 17 0,17-35-1,1 0 1,17-18-1,0-17 1</inkml:trace>
  <inkml:trace contextRef="#ctx0" brushRef="#br0" timeOffset="33269.71">30286 4163 0,'-18'0'16,"36"0"0,-18 17-1,18-17 17,-1 0-32,1 0 15,35-17 1,-18-1-1,-17 18-15,17-35 32,-35 0-17,-18 35 1,1-18 0,-1 18-1,0 0 1,-17 18 15,18-18-31,-1 0 16,18 17-16,-18-17 15,-17 36 1,35-19 0,-18 18-1,18 1 1,0-19-16,0 1 15,18-18-15,-18 18 16,35-1 0,18-17-1,-35 0 1,35-17 0</inkml:trace>
  <inkml:trace contextRef="#ctx0" brushRef="#br0" timeOffset="34091.01">30745 4286 0,'-18'0'32,"18"18"-17,-18-18 1,36-18 62,0 18-31,-18 18-31,0 0-1,0-1 1,0 18-16,-18 1 31,-17-1-15</inkml:trace>
  <inkml:trace contextRef="#ctx0" brushRef="#br0" timeOffset="34312.42">30815 4092 0,'0'18'62</inkml:trace>
  <inkml:trace contextRef="#ctx0" brushRef="#br0" timeOffset="34786.76">31450 4216 0,'0'-18'31,"0"36"16,18-1-31,-18 1 0,0 0-1,17 17 1,-17-17-1,18-36 1,0 0 0,17-17-1,36-53 1,-1 17 0,36-52-1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6" units="cm"/>
          <inkml:channel name="Y" type="integer" max="1824" units="cm"/>
          <inkml:channel name="T" type="integer" max="2.14748E9" units="dev"/>
        </inkml:traceFormat>
        <inkml:channelProperties>
          <inkml:channelProperty channel="X" name="resolution" value="105.23077" units="1/cm"/>
          <inkml:channelProperty channel="Y" name="resolution" value="105.43353" units="1/cm"/>
          <inkml:channelProperty channel="T" name="resolution" value="1" units="1/dev"/>
        </inkml:channelProperties>
      </inkml:inkSource>
      <inkml:timestamp xml:id="ts0" timeString="2021-04-17T12:31:40.077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18877 17626 0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6" units="cm"/>
          <inkml:channel name="Y" type="integer" max="1824" units="cm"/>
          <inkml:channel name="T" type="integer" max="2.14748E9" units="dev"/>
        </inkml:traceFormat>
        <inkml:channelProperties>
          <inkml:channelProperty channel="X" name="resolution" value="105.23077" units="1/cm"/>
          <inkml:channelProperty channel="Y" name="resolution" value="105.43353" units="1/cm"/>
          <inkml:channelProperty channel="T" name="resolution" value="1" units="1/dev"/>
        </inkml:channelProperties>
      </inkml:inkSource>
      <inkml:timestamp xml:id="ts0" timeString="2021-04-17T12:31:27.845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19471 16302 0</inkml:trace>
  <inkml:trace contextRef="#ctx0" brushRef="#br0" timeOffset="125.31">19471 16302 0</inkml:trace>
  <inkml:trace contextRef="#ctx0" brushRef="#br0" timeOffset="393.15">19471 16302 0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4-16T10:56:07.177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6957 15238 518 0,'0'0'23'0,"0"0"5"0,0 0-28 0,0 0 0 15,0 0 0-15,0 0 0 0,0 0 161 0,0 0 27 16,0 0 6-16,0 0 1 0,0 0-153 0,0 0-30 15,0 0-12-15,0 0 8 0,0 0-18 0,0 0-4 16,0 0-1-16,0 9 0 0,-4 1 15 0,4-1-9 16,-3-3 9-16,-1 10-8 0,1-3 0 0,3 5 0 15,-7-8 0-15,0 12 0 0,3-3 8 0,1-1-12 16,-1 1 12-16,-3 0-12 0,0-3 12 0,3 9 0 0,-3-6 0 0,0-1 0 16,4 8 0-16,-4-4 0 0,-4-7 0 0,4 10 0 15,0-12 0-15,0 9 0 0,-4-3 0 0,4-7-8 16,4 4 0-16,-8-7 0 0,4 1 0 0,4-1 0 15,-1 0-8-15,-3-2-2 0,7-7 0 0,0 0 0 32,0 0-31-32,0 0-7 0,-4-10 0 0,1 4-339 0</inkml:trace>
  <inkml:trace contextRef="#ctx0" brushRef="#br0" timeOffset="275.27">6851 15291 687 0,'7'-19'30'0,"0"4"7"0,4 2-29 0,-4-2-8 0,3-4 0 0,1 3 0 16,3-3 58-16,-7 0 10 0,11 4 3 0,-8-4 0 15,1 6-22-15,6-2-4 0,5 5-1 0,-12 1 0 16,4-1-11-16,0 4-2 0,8-3-1 0,-12 9 0 0,4-3-18 0,0 3-4 16,-3 3-8-16,0-3 12 0,-1 6-12 0,-3-3 0 15,4 3 0-15,-4-2-10 0,0 5 2 0,0 0 0 16,-7-2 0-16,4 8 0 0,-4-5 8 0,7-1 0 16,-14 4 0-16,7-4 0 0,0 4 0 0,-4-4 0 15,0 0-10-15,1 4 10 0,-1-4-13 0,1 7 4 16,-8-6 1-16,1-1 0 0,3 0 8 0,0 1-10 15,-8-1 10-15,5 4-10 0,-1-4 0 0,1 1 0 16,-1-1 0-16,1 0 0 16,-1-6-18-16,4 4-4 0,-7 2-1 0,7-9 0 15,-4 6-6-15,8-2-1 0,-8-8 0 0,11 4 0 16,-7-6-29-16,0 6-7 0</inkml:trace>
  <inkml:trace contextRef="#ctx0" brushRef="#br0" timeOffset="740.16">7627 14717 1400 0,'0'0'62'0,"0"0"13"0,0 0-60 15,0 0-15-15,4 10 0 0,-1-7 0 0,-3-3 14 16,4 9 0-16,-1-2 0 0,-3-7 0 0,4 9-14 0,-1-3-15 16,-3-3 3-16,0 7 1 15,0-1-31-15,0 1-6 0,-3-1-2 0,-1 4 0 16,1-1 14-16,-4 4 4 0,3 3 0 0,-3-1 0 0,-4 1 32 0,4 0 0 15,0 3 0-15,0 0 0 0,-3-6 12 0,3 12 5 16,3-9 2-16,-10 6 0 0,7-6 8 0,3 6 1 16,-10-7 1-16,11 1 0 0,-1 0-21 0,1 3-8 15,-1-9 0-15,4 2 0 0,0-5 0 0,0-1-10 16,4 1 0-16,-4-10 0 16,0 0-23-16,0 0-5 0,3 9-1 0,1-3 0 15,3-3 4-15,-7-3 1 0,0 0 0 0,10 0 0 0,-3-3 16 0,4 3 3 0,0-6 1 0,-4 6 0 16,0-9 14-16,3 5 0 0,-3-2 0 0,0-3 0 15,0 2 0-15,4 4-9 0,-7-3 9 0,3-3-8 32,0 5-31-32,0-5-5 0,3 0-2 0</inkml:trace>
  <inkml:trace contextRef="#ctx0" brushRef="#br0" timeOffset="1033.74">7447 15084 748 0,'0'0'33'0,"0"0"7"0,0 0-32 0,0 0-8 16,0 0 0-16,0 0 0 0,0 0 159 0,0 0 29 15,0 0 7-15,0 0 1 0,0 0-176 0,7 0-36 16,-3-6-6-16,3 3-2 15,0-3-24-15,3 2-4 0,-10 4-2 0,0-6 0 16,7 3 22-16,-7 3 4 0,0 0 0 0,4-6 1 0,10 6 27 0,-10 0 11 16,3-3-1-16,0 3 0 0,3-7-10 0,-3 7 8 15,4 0-8-15,3 0 8 0,-7 0-8 0,7-6 0 16,0 3-10-16,-3 3-322 16,3-6-64-16</inkml:trace>
  <inkml:trace contextRef="#ctx0" brushRef="#br0" timeOffset="1448.71">7927 14962 806 0,'0'0'36'0,"0"0"7"0,0 0-35 0,0 0-8 0,0 0 0 0,0 0 0 15,0 0 155-15,0 0 29 0,0 0 5 0,0 9 2 16,0-9-139-16,0 0-27 0,0 7-5 0,0 2-2 15,-7 0-54-15,3 1-12 0,1-1-1 0,3 1-1 16,-4-4 5-16,4 3 1 0,-3 7 0 0,-1-7 0 16,4 4 28-16,-7 3 7 0,0-7 1 0,4 10 0 15,-4-3 8-15,3-7 0 0,-3 10-9 0,7-10 9 0,-7 7 0 0,0-4 0 16,3-5 0-16,-3 2 0 0,7 1 9 0,-7-1 0 16,7-9 0-16,0 0 0 0,-7 6-9 15,7-6 0-15,0 0 0 0,0 0 0 0,0 0-13 0,0 0 1 16,0 0 1-16,0-6 0 0,-3-3-3 0,3-1-1 15,0 1 0-15,3-7 0 0,1 7 6 0,-1-4 1 16,4-3 0-16,-7 1 0 0,4 5 24 0,-1-2 6 16,1-4 1-16,3 0 0 0,0 4-8 0,0-4-2 15,-3 7 0-15,3-7 0 0,0 7 4 0,3-1 1 16,-6 1 0-16,3-4 0 0,0 7-18 0,0-3 0 16,0 2 0-16,0-2 0 15,0 6-23-15,4-3-8 0,-4 2-1 0,0-2-329 16,0 6-66-16</inkml:trace>
  <inkml:trace contextRef="#ctx0" brushRef="#br0" timeOffset="1795.16">8269 15181 403 0,'-18'10'36'0,"18"-10"-36"0,0 0 0 0,0 0 0 15,0 0 113-15,0 3 16 0,0-3 3 0,0 0 1 0,0 0-95 0,0 0-19 16,0 0-4-16,0 0-1 0,0 0-14 0,0 0-8 16,0 9 8-16,0-9-13 0,0 0 13 0,8 7 0 15,-8-7 0-15,10 9-9 0,-3-3 19 0,4-2 4 16,-11-4 1-16,7 9 0 0,-7-9 21 0,10 0 5 15,1 6 1-15,0-3 0 0,-11-3-24 0,10 0-5 16,1 0-1-16,3 0 0 0,0 0-12 0,-3 0 0 16,-11 0 0-16,10 0 0 0,4 0 0 0,-3-3 0 15,-1-3 0-15,-3 6-10 16,4-9-22-16,-4 9-4 0,-7 0 0 0,11-10-1 16,-11 10-28-16,3-6-6 0,-3 6-1 0</inkml:trace>
  <inkml:trace contextRef="#ctx0" brushRef="#br0" timeOffset="2065.48">8167 15147 115 0,'0'0'0'0,"0"0"10"15,0 0-10-15,10-6 0 0,1 6 0 0,-4-3 0 16,4-4 251-16,-4 4 48 0,7-3 9 0,-7-4 3 16,10 1-236-16,-6 0-47 0,7-1-10 0,-4 4-2 15,3-3-16-15,-6-1 0 0,7 7-11 0,-4-3 11 16,3-4 0-16,-6 4 0 0,0 3 0 0,3-3 0 16,-4 6-8-16,4 0 8 0,-3-3 0 0,0 3 0 15,3 0-43-15,-7 0-1 0,0 3-1 0</inkml:trace>
  <inkml:trace contextRef="#ctx0" brushRef="#br0" timeOffset="3204.42">9257 15138 1335 0,'0'0'59'0,"0"0"13"0,0 0-58 0,0 0-14 0,0 0 0 0,0 0 0 16,0 0 51-16,0 0 7 0,-4 3 2 0,4-3 0 15,0 0-45-15,-3 6-15 0,-4-3 9 0,0 3-9 31,0-6-18-31,0 10-9 0,-4-10-1 0,0 6-1 0,1-3 1 0,-4 3 0 0,3-6 0 16,-3 4 0-16,0 2 28 0,0-3-9 0,0-3 9 0,0 9 0 16,-1-9 0-16,1 7 0 0,-3-7 0 0,-1 3 11 15,0 3-3-15,4-6 0 0,-3 0 0 0,-1 0 0 16,4-6-8-16,-4 6 12 0,1-3-12 0,-1 3 12 16,4-7 0-16,-4 4 0 0,4-3 0 0,-3-3 0 15,2 5 10-15,1-5 2 0,0 0 1 0,4-4 0 0,-1 4-25 16,0-1 0-16,4 1 0 0,-3-10-11 0,6 10 20 15,-3-7 4-15,7 3 1 0,0-2 0 0,0-1-14 0,4 7 0 16,-1-10 0-16,8 6-10 0,-4-2 10 0,0-1 0 16,4 3 10-16,6-2-10 0,-6-4 8 0,6 3-8 15,1 4 0-15,0-4 9 0,-1 0 0 0,-3 7 0 16,11 0 0-16,-14-1 0 0,6 1-9 0,1-1 8 16,0 1-8-16,-1 3 8 0,-3 3-8 0,-3-4 0 15,3-2 0-15,0 9 8 0,-3 0-8 0,-1 0 0 16,-10 0 9-16,11 0-9 0,-4 6 0 0,-7-6 8 0,7 10-8 0,-3-7 0 15,-1 12 0-15,-3-5 0 0,-3 9 0 16,-1-1 0-16,-3-2-16 0,0 9-2 0,-4-6 0 0,-3 9 0 31,0-3-20-31,-3 3-4 0,-1 1-1 0,0 2 0 16,-3-3-1-16,0 0-1 0,3 1 0 0,4 5 0 0,-11 1 24 0,8-7 5 0,-1 0 0 0,1 7 1 16,2-10 6-16,1 3 1 0,4 0 0 0,-1-3 0 15,1-6-4-15,3 6 0 0,3-9 0 0,0-4 0 31,1 4-32-31,3-7-6 0,0-9-2 0,3 7 0 16,-3-7 4-16,8 0 1 0,-1 0 0 0,3-7 0 0,1 1 59 0,3-3 12 0,0-1 3 0,0-2 0 16,4-10 21-16,-1 3 4 0,5 0 0 0,-5 0 1 15,4-6-13-15,-3 7-4 0,3-8 0 0,-3 5 0 16,-1-5-4-16,1 1 0 0,0 3-1 0,-4 0 0 16,3 0-16-16,1 4-3 0,-4-4-1 0,-3 9 0 15,3-3-11-15,-4-2 0 0,-2 2 0 0,-1 7 0 16,-4-1-57-16,4 1-4 0,-3-1-1 15</inkml:trace>
  <inkml:trace contextRef="#ctx0" brushRef="#br0" timeOffset="4100.38">9677 15109 115 0,'0'0'10'16,"0"0"-10"-16,0 0 0 0,0 0 0 16,0 0 301-16,0 0 59 0,0 0 11 0,0 0 2 15,0 0-269-15,0 0-55 0,0 0-10 0,0 0-3 0,0 0-36 0,0-6 0 16,-4 0 0-16,1 3-8 15,3-4-15-15,-4-2-2 0,1 6-1 0,-1-3 0 0,1-4 17 0,3 7 9 16,-4-3-10-16,0-4 10 0,-3 4 0 0,0 3 0 16,4-3 0-16,-4 3 10 0,0-4 11 0,3-2 3 15,-3 9 0-15,4-10 0 0,-4 10-12 0,7-3-3 16,-11 3 0-16,7-6 0 0,-3 6-9 0,4 0 0 16,-4 0 9-16,0 0-9 0,7 0 0 0,-4 6 0 15,-6 4 0-15,3-1-8 16,0 1-26-16,-1-1-5 0,1 0-1 0,0 7 0 0,0 3 28 0,0-7 12 15,0 10-10-15,4-3 10 0,-4 0-12 0,-4 6 12 16,4-3-13-16,0-3 5 0,0 6 8 0,0-6 0 16,7-4 0-16,-4 1 0 0,4-3-8 0,0-4 0 0,0 0 0 0,0-2 0 15,0-7-4-15,0 0 0 0,0 0 0 0,0 0 0 32,11 3-25-32,-4-6-6 0,4-4-1 0,3-2 0 0,-7-10 20 0,7 0 4 0,-4 4 1 0,4-4 0 15,1-6 19-15,-1 6 0 0,0-9-8 0,3 3 8 16,-2-4 0-16,-1 4 12 0,0-3-1 0,0 0-1 15,0 3 12-15,0-3 2 0,-3-1 1 0,3-2 0 16,0 3 0-16,-3 0 0 0,-1 3 0 0,1-4 0 16,-4 4-5-16,0 6 0 0,0-6-1 0,0 7 0 15,-4-1-8-15,4 0-2 0,-3 9 0 0,0-5 0 16,-4 5-9-16,-4 1 12 0,4 3-12 0,0 6 12 16,0 0-12-16,0 0 0 0,0 0 0 0,0 0 0 15,-7 0 12-15,7 0-4 0,-7 6 0 0,0 3 0 16,0 7-8-16,3-7-9 0,-3 4 9 0,0 3-13 0,4 3 13 15,-4-1 0-15,3-2 0 0,1 9 0 0,-1-3 0 16,0 3 0-16,-3-6 0 0,4 6-9 0,3 0 9 0,-4-3 0 16,1 3 0-16,3 3 0 0,0-3 0 0,-4-6 8 15,4 6-8-15,0 0 0 0,0-3 0 0,0 3 0 16,4-6 0-16,-4 0 0 0,-4 3-11 0,4-3-6 16,4-7-2-16,-4 4 0 15,3-6-9-15,-3-1-1 0,4 7-1 0,-4-13 0 16,0-3-12-16,0 0-2 0,0 0-1 0,0 0 0 15,0 0-16-15,0 0-3 0,0 0-1 0,7 6 0 16,-7-6-31-16,11 0-7 0</inkml:trace>
  <inkml:trace contextRef="#ctx0" brushRef="#br0" timeOffset="4360.42">9955 14978 1177 0,'0'0'52'0,"0"0"11"0,0 0-51 0,0 0-12 0,0 0 0 0,0 0 0 16,-3 9 60-16,3-3 10 0,0-3 2 0,0 7 0 15,0-1-59-15,-4 1-13 0,4-4 0 0,-7 3 0 16,4 1-12-16,-4-1-4 0,3 7 0 0,1-4 0 16,-4-2 4-16,3 5 1 0,1 4 0 0,-1-3 0 15,0 3 11-15,1 0 0 0,-1-1 0 0,-3-2 0 16,4 9 0-16,-1-6 0 0,1-3 0 0,-1 3 0 0,1-7 0 0,3 4 0 15,-4-7 0-15,1 7-8 16,3-4-34-16,0-2-6 0,0-10-2 0,0 0-490 16</inkml:trace>
  <inkml:trace contextRef="#ctx0" brushRef="#br0" timeOffset="4545.46">10005 14727 1335 0,'0'0'59'0,"0"0"13"0,0 0-58 0,0 0-14 0,-4 3 0 15,4-3 0-15,0 0 11 0,0 6-1 0,0-3 0 0,-3 4 0 32,3-7-148-32,0 3-30 0,-11 3-5 0,11-6-2 0</inkml:trace>
  <inkml:trace contextRef="#ctx0" brushRef="#br0" timeOffset="5097.82">10160 15003 802 0,'0'0'36'0,"0"0"7"0,0 0-35 0,0 0-8 15,0 0 0-15,0 0 0 0,0 0 62 0,0 0 10 16,0 0 3-16,0 0 0 0,0 0-52 0,0 0-11 15,-4-7-1-15,4 7-1 0,0 0-10 0,-3 0 0 16,-1 0 0-16,1-3 8 0,3 3-8 0,-4 0 12 16,-3 3-12-16,0-3 12 0,-3 7-12 0,-1-4 0 0,4 6 0 0,0-2 0 15,-7 2 0-15,7 0 0 0,3 1 0 0,-3-1 0 16,4-3-8-16,-4 4-1 0,3-7 0 0,4-3 0 16,0 0 9-16,4 9 0 0,-4-2 0 0,0-7 0 15,10 9-16-15,-3-9-5 0,0 9-1 0,0-9 0 16,4 0 22-16,0 0-9 0,-11 0 9 0,0 0 0 15,10 0 0-15,4 0 0 0,0 0 12 0,-3 7-3 16,-11-7-9-16,0 0 0 0,14 3 0 0,0-3 8 16,-14 0-8-16,4 9 8 0,6 1-8 0,-6-4 8 15,-1 3-8-15,-3 7 0 0,0-3 0 0,0-4 0 16,4 7 0-16,-4 3 0 0,-11-4-12 0,8-2 12 16,3 2 0-16,-7 4 0 0,0-3 0 0,-4 3 0 15,0-4-9-15,4-2-1 0,-3 3 0 0,-1-7 0 16,-3 0-22-16,4 7-4 15,-1-3 0-15,0-4-243 0,1-3-48 0</inkml:trace>
  <inkml:trace contextRef="#ctx0" brushRef="#br0" timeOffset="5431.72">10403 14824 1105 0,'0'0'48'0,"0"0"12"0,11-6-48 0,-11 6-12 16,0 0 0-16,0 0 0 0,0 0 59 0,0 0 9 0,0 0 3 0,0 0 0 15,0 0-39-15,0 0-8 0,0 0-2 0,0 0 0 16,-7 9-22-16,3 7 9 0,11-7-9 0,-7 1 0 16,-10 8 9-16,3-2-9 0,7 3 0 0,0 0 9 15,-7 0-9-15,3 6-17 0,1 0 4 0,3-3 1 16,-4 3 4-16,1 0 8 0,-8 3-13 0,4 0 5 15,11 4 0-15,-8-4 0 0,-7 0 0 0,4 0 0 16,7-3 8-16,0 1 0 0,0-8 0 0,0 1 0 16,-3-9-17-16,3 5 1 0,7-5 1 0,-4-7 0 15,-3-3 15-15,0 0 10 0,7 6-2 0,1-6 0 32,-8 0-32-32,7-6-8 0,3-4 0 0,1 1-1 0,-1 0-27 15,1-1-4-15,-4 1-2 0,4-7-409 0</inkml:trace>
  <inkml:trace contextRef="#ctx0" brushRef="#br0" timeOffset="5669.9">10238 15112 748 0,'0'0'67'0,"0"0"-54"15,10-3-13-15,1-3 0 0,-4 0 131 0,7 3 23 16,7-7 5-16,0 1 1 0,-3-1-87 0,3 1-17 16,0-7-3-16,0 7-1 0,4 0-29 0,0-7-7 15,-11 3 0-15,4-2-1 16,10 8-47-16,-7-2-10 0,-10 0-2 0,3-1 0 16,3 10-37-16,-3-3-8 0,-7 3-2 0,4 0 0 0</inkml:trace>
  <inkml:trace contextRef="#ctx0" brushRef="#br0" timeOffset="6061.86">10784 15181 576 0,'-3'0'51'0,"3"0"-41"0,0 0-10 0,0 0 0 15,0 0 140-15,0 0 25 0,0 0 6 0,0 0 1 16,7 4-101-16,-7-4-20 0,0 0-4 0,0 0-1 15,7 0-30-15,-7 0-5 0,0 0-2 0,0 0 0 16,0 0 7-16,0 0 0 0,0 0 1 0,0 0 0 0,0 0-3 0,-4 6-1 16,4-6 0-16,-3 0 0 0,-8 3-13 0,11-3 11 15,0 0-11-15,0 0 10 0,-7 0-10 0,7 0 0 16,0 0 0-16,0 0 0 0,0 0 0 0,0 0-9 16,0 0 9-16,0 0-13 0,0 0 13 0,0 0 0 15,0 0 0-15,0 0-9 0,7 6 9 0,-7-6 0 16,0 0 0-16,0 0 0 0,0 0 8 0,0 0-8 15,0 0 10-15,0 0-10 0,0 0 8 0,0 0-8 16,0 0 0-16,0 0 0 0,-7 3 0 0,7-3 0 16,0 0 0-16,0 7 0 0,-3 2 0 0,-1 1 0 15,4-10 0-15,0 9 0 0,-3 0 0 0,-1 1-12 16,-3 5 1-16,7-5 0 0,0 9-10 0,-3-1-3 0,-8-2 0 16,0 9 0-1,11-6-28-15,-7 6-5 0,-3-3-2 0,-4-3 0 0</inkml:trace>
  <inkml:trace contextRef="#ctx0" brushRef="#br0" timeOffset="6262.45">10855 14855 1836 0,'11'0'81'0,"-11"0"17"16,7 0-78-16,-7 0-20 0,0 0 0 0,0 0 0 16,7 7 49-16,-7-7 7 0,-7 9 0 0,0 0 1 15,7 1-165-15,-8 6-32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22641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22-04-18T04:23:09.76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8996 14764 0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22641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22-04-18T04:39:37.809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13370 17163 0,'-17'0'15,"34"-18"63,1 36-62,0-36-16,-1 18 16,18 0-1,18 0 1,0-18 0,0 18-1,18 0 1,-54-17-16,36 17 15,-35 0-15,53 0 16,-19-18 0,1 18-1,-17 0 1,17 0 0,-1 0-1,1 0 16,-17 0-15,-1 0 0,18 0-1,35 0 1,-70 0-16,-1 0 16,1 0-16,88 18 31,-71-18-31,0 0 15,18 0 1,0 0 0,-35 0-16,17 0 15,-17 0 1,17 0-16,0 0 16,1-18-1,-19 18 1,71 0 15,-35 0-15,-35 0-16,35 0 15,-35 0-15,34 0 16,19 0 0,0 0-1,-54 0-15,54 0 16,-54 18-16,19-18 15,-19 0-15,36 0 16,-17 0-16,-1 0 16,18 0-1,0 0 1,-18 0 0,-17 0-1,-1-18 1,1 18-16,-1 0 0,1 0 15,0 0 1,-1 0 0,1 0-1</inkml:trace>
  <inkml:trace contextRef="#ctx0" brushRef="#br0" timeOffset="2304.13">18997 17145 0,'18'0'16,"-1"0"15,1-18-15,0 18-1,17-17 1,18-1 0,-18 0-1,-17 18-15,52-17 32,-17 17-17,0 0 1,35 0-1,-17-18 1,-1 1 0,-34 17-16,-1 0 15,-17-18-15,-1 18 16,36 0-16,18 0 16,-54 0-1,89-18 16,-53 18-15,18 0 0,-18-17-1,35-1 1,-18 18 0,-17 0-1,0-18 1,-35 18-16,35 0 15,-18 0-15,0 18 16,106-36 15,-88 1-15,18-1 0,-18 18 15,-36 0-31,36-18 15,-17 18-15,-1 0 16,53 0 0,-35-17-1,-18 17-15,71-18 32,-71 18-32,18 0 15,-35 0-15,17 0 16,18-17-1,18 17 1,-18 0 0,-36 0-16,36-18 15,-18 18 1,-17 0-16,17 0 0,1 0 16,-1 0-1,71-18 1,-89 18-1,19 0 1,-1 0-16,36 0 16,-54 0-16,54 0 15,-18 0 1,-18 0 0,-17 0-1,-1 53 95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6" units="cm"/>
          <inkml:channel name="Y" type="integer" max="1824" units="cm"/>
          <inkml:channel name="T" type="integer" max="2.14748E9" units="dev"/>
        </inkml:traceFormat>
        <inkml:channelProperties>
          <inkml:channelProperty channel="X" name="resolution" value="105.23077" units="1/cm"/>
          <inkml:channelProperty channel="Y" name="resolution" value="105.43353" units="1/cm"/>
          <inkml:channelProperty channel="T" name="resolution" value="1" units="1/dev"/>
        </inkml:channelProperties>
      </inkml:inkSource>
      <inkml:timestamp xml:id="ts0" timeString="2021-04-17T12:17:32.5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10707 18047 0</inkml:trace>
  <inkml:trace contextRef="#ctx0" brushRef="#br0" timeOffset="377.88">10769 17379 0</inkml:trace>
  <inkml:trace contextRef="#ctx0" brushRef="#br0" timeOffset="1973.1">10658 18901 0</inkml:trace>
  <inkml:trace contextRef="#ctx0" brushRef="#br0" timeOffset="8133.29">10843 13232 0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22641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22-04-18T04:44:05.183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8749 10160 0,'18'0'47,"-1"0"-16,36 18-15,0-1-1,-35-17 1,-1 0-16,71 0 31,-17 0-15,-36 0-16,18 0 15,53 0 1,-35 0-16,34 18 16,-16-18-1,-36 0 1,-36 0 15,1 0-31,-1 0 0,1 0 16,0 0 15,-1 0-15,1 0-16,0 0 15,-1 0 63,1 0-62,0 0 0,17 18-1,35-18 1,-34 0 15,-1 0-15,0 0-1,1 0 17,-1 0-32,-18 0 15,19 17 1,17 1-16,0-18 16,-36 0-1,-34 0 110,-1-18-109,0-17-1,18 17 1</inkml:trace>
  <inkml:trace contextRef="#ctx0" brushRef="#br0" timeOffset="939.9">10107 10054 0,'18'0'78,"-1"18"-63,1-1 1,0 1 15,-1 17-15,19-17-16,-19 0 15,1-1 1,-18 1 0,17-18-1,-17 18 142,0 17-142,-17-18 1,-1 1-1,1 0-15,-1-1 16,0 1 0,1 0-1,-19-18 17,36 17-17,0 1 16,-17-18 1</inkml:trace>
  <inkml:trace contextRef="#ctx0" brushRef="#br0" timeOffset="5798.28">12400 10160 0,'-18'0'110,"1"35"-95,17-17 1,-35 0-1,17-18 1,0 0-16,-17 0 31,17 0 1,-17 0-17,17 0-15,-17 0 16,18-18-1,-1 0 1,18 1 62,0-19-78,0 19 16,0-1-1,0 0 1,18-17 0,-1 35 15,-17-17-15,18 17-1,17 0 16,-17 0-15,-1 0 0,19 0-1,-19 17 1,1 18-16,0 1 16,-1-36-1,-17 17-15,18 1 16,-1-18-1,-17 18 17,0-1-17,0 1 17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22641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22-04-30T10:37:10.841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27182 9419 0,'0'0'0,"17"0"78,-17-17-62,0-1 15,0 0-15,0 1 0,-17-1-1,-19 0 1,19 1-1,-19-1 1,1 0 0,0 18-1,-18 0 1,18 18 0,17-18-16,0 18 15,1-18-15,-19 17 16,19 19-1,-19 17 1,19-1 0,-1-16-1,53 17 17,-17-36-17,17 1 1,18-18-1,18-18 1,-53 18-16,52-17 16,-52-1-16,17-17 15,0 35-15,1-36 16,-1 1-16</inkml:trace>
  <inkml:trace contextRef="#ctx0" brushRef="#br0" timeOffset="465.75">27217 9208 0,'-18'17'16,"18"1"0,-17-18-16,-1 17 15,-17 19 1,-1-19 0,36 1-16,-35 0 15,17-1-15,-34 19 16,-1-1-1,-18 0 1,36 0 0,-1-17-1,36 0 1,-17-1 93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6" units="cm"/>
          <inkml:channel name="Y" type="integer" max="1824" units="cm"/>
          <inkml:channel name="T" type="integer" max="2.14748E9" units="dev"/>
        </inkml:traceFormat>
        <inkml:channelProperties>
          <inkml:channelProperty channel="X" name="resolution" value="105.23077" units="1/cm"/>
          <inkml:channelProperty channel="Y" name="resolution" value="105.43353" units="1/cm"/>
          <inkml:channelProperty channel="T" name="resolution" value="1" units="1/dev"/>
        </inkml:channelProperties>
      </inkml:inkSource>
      <inkml:timestamp xml:id="ts0" timeString="2021-04-17T12:25:48.2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24571 15287 0,'-13'0'500,"1"0"-484,0 0 0,-1-13 62,13 1-78,0-1 328,0-11-297,0 11 16,0 1-31,0-13-1,0 13-15,13-13 16,-1 25-16,-12-12 0,0-1 47,0 1-32,12 0 32,13 12-47,-13-13 16,1 1 0,-1-13 30,1 13-30,-1 12 47,0-13-63,50 1 46,-49 12-30,-1 0-16,13 0 16,-13 0-16,0 0 15,1 0 1,-1 0-16,1 0 16,-13 12 46,12-12-62,0 13 16,-12 11-16,25-11 15,-25-1-15,12-12 16,-12 13-16,0-1 16,0 0-16,0 1 15,0 11 1,0-11-16,0-1 15,0 1-15,0-1 63,0 0-63,0 1 16,0 11-16,0 1 15,0 0-15,0 0 16,-24-13-16,11 0 47,1 1-32,0-1 1,-1 1-16,1-13 16,-1 12-16,13 13 15,-12-25-15,-13 0 31,13 12-15,0-12 0,12 13-16,-13-13 15,1 0-15,-1 0 16,1 0 31,-13 0 234,13-13-265,12-12-16,0 13 15,-12 0-15,12-1 16,-13 13-16,13-12 0,0-1 31,-12 13-31,12-12 31,-13 12 1,13-25-1,-12 13 31,-13 0-62,25-1 16,-24-24 0,11 37-16,1-12 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22641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22-04-30T10:40:11.82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19156 9331 0,'-18'0'203,"36"0"-46,-1 0-111,1 0-30,0 0 31,-1 0-31,1 0 15,0 0-16,-1-18 1,1 18 0,17 0-1,-17 0 1,17 0 0,0 0-1,-17 0-15,0 0 31,-1 0-15,1 0-16,35 0 16,-18-17 15,18 17-15,-35 0-16,17 0 15,-17 0-15,-1 0 16,19 0-1,-1 0 1,18 0 0,-18 0-1,0 0 1,18 0 0,-18 0-1,18 0 1,-17 0-1,-1 0 1,-17 0-16,17 0 16,-17 0-1,-1 0 1,18 0 0,1 0-1,-19 0 1,19-18-1,-19 18-15,19 0 16,-19 0-16,1 0 16,17 0-1,0 0 1,1 0 0,-19 0-1,1 0-15,17 0 16,-17 0-1,0 0-15,-1 0 16,1 0 0,-1 18 15,19-18-15,-19 0-1,19 0 1,-19 0-1,19 0 1,-19 17 0,1-17-1,-1 0-15,1 0 16,0 0-16,-1 0 16,1 0-1,0 0 1,-1 0-1,1 0 1,0 0-16,-1 0 16,1 0 15,-18 18-15,17-18-1,1 0 1,0 18-1,-1-18 1,1 17 0,0 1-1,-1 0 1,1-1 0,17 1-1,-17-1 1,-18 1-1,17 17 1,1-17 0,-18 0 15,18-1-15,-18 19-1,17-1 1,-17-18-1,0 19 1,0-1 0,18-17-16,-18 17 15,0-17-15,0-1 16,18 18 0,-18 1-1,0-1 1,0 0-1,0 1 1,0-19-16,0 19 31,17-19-31,-34 1 16,17 35 0,0-18-1,0 0 1,0 1-1,0 16 1,0 1 0,0-17-1,0-1 1,0 0 0,0 1-1,0-19-15,0 18 16,0-17-1,0 0-15,0-1 16,-18 36 15,18-17-15,0 16 0,0-34-16,0 35 15,-18-35-15,18-1 16,0 19-1,0 16 1,0 1 0,-17-17-1,17-19-15,0 19 16,0-19-16,0 18 16,0 1-1,-18-1 1,18 0-1,0 18 1,0 0 0,0-18 15,18 18-15,-18-17-1,0-1 1,0-17-16,0-1 15,0 1-15,0-1 0,0 1 16,0 35 0,0-18-1,0 18 1,17-17 0,-17 16-1,-17 1 1,17-17-1,0-19 1,0 36 0,0-18 15,0 18-15,0-35-16,0 0 15,0-1-15,-18 1 16,18 17-1,0-17 1,0-1 0,-18 19-1,18-1 1,0-17 0,0-1-1,0 19 1,0-54 156,0 0-157</inkml:trace>
  <inkml:trace contextRef="#ctx0" brushRef="#br0" timeOffset="1033.01">21114 12241 0,'0'-17'0,"17"34"172,-17 1-156,18 0-1,-18-1 1,18 19 0,-18-1-1,0 0 1,0-17 0,0-1-1,17 1 1,-17 0 46,18-18-62,0 0 94,-18-18-94,17 18 16,1-18-1,-18 1-15,35-36 16,0 0 0,1 0-1,-1 0 1,0 18-1,-17 0 1,0 17-16,-1 0 31,-17 1-31,35-19 16,-17 36 0,-18-17-1,0 34 16,0 1-15,-18-18 0,18 18-16,0-1 15,-35 1 32</inkml:trace>
  <inkml:trace contextRef="#ctx0" brushRef="#br0" timeOffset="5410.65">17956 11553 0,'-17'0'109,"17"-17"-62,-18 17 78,0 0 0,1 0-78,-1 0-16,1 0 16,17 17 0,-18-34-31,18 34-1,-18-17 1,1 0 15,-1 0 0,0 0 32,1 0-16,-1 0 15,0 0-15,1 0-16,-1 0-15,18 18-16,-17-18 16,-1 0 15,0 0-16,1 0 1,-1 0 15,0 0-15,1 0 0,-1 0 30,0 0-14,1 0-17,-1 0 1,0 0 0,1 0-1,-1 0 1,1 0-16,-1 0 15,-17 0 1,-1 0 0,19 18 15,-36-18-15,35 0-1,1 0 1,-19 0-1,19 0 1,-1 0 0,0-18-1,1 18 1,-19 0 0,1 0-1,0 0 1,17 0-1,-17 0 1,17 0 0,1 0 15,-19 0-15,36 18-16,-17-18 15,-1-18-15,1 18 16,-1 0-1,0 0 1,-17 18 0,17-18-1,1 0-15,-1 0 16,0 0 0,1 0-1,17-18 1,-18 18-1,0 0 1,1 0 0,-1 0 15,1 0-15,-19 0-1,19 0 1,-1 0-1,0 0-15,1 0 32,-1 0-17,0 0 1,1 0 0,-1 0-1,1 0 1,-1 0-1,0 0 1,1 0 0,-1 0 15,0 0 16,1 18 15,-1-18-46,18 17-16,0 1 31,-18-18-31,1 18 16,-1-1 15,18 1-15,0 0-1,-18-18 1,18 17 0,-17 1-1,17 0 1,-18-1-1,18 1-15,0-1 16,0 1 0,0 0-1,-17-1 1,17 1 0,0 0-1,0-1-15,0 1 16,0 0-1,0-1 1,0 1-16,-18-1 31,18 19-15,18-19 0,-18 1-16,0 0 15,0-1-15,0 1 16,0 0-1,17 17 1,-17-18 0,0 1-1,0 0 1,0-1 15,0-17-31,-17 18 16,17 0-1,-18-36 79</inkml:trace>
  <inkml:trace contextRef="#ctx0" brushRef="#br0" timeOffset="6234.91">15998 12188 0,'-17'0'0,"-1"-17"47,36 17 47,-18 17-79,17 1 1,19 0 0,-19 17-1,1 0 1,0 18-1,-1-35 1,1-1 0,-18 1 15,0 0-15,18-18-1,-1 0 63,-17-18-62,18 18-16,-1 0 16,1-18-1,35-34 1,-35 16-1,17-34 1,18 17 0,-35 35 15,-18 1-31,0 34 94,-18 18-79</inkml:trace>
  <inkml:trace contextRef="#ctx0" brushRef="#br0" timeOffset="16812.59">17145 12965 0,'18'0'469,"-18"-18"-453,17 18-1,1 0 17,0 0-17,-18 18-15,17-18 16,1 17 0,-1 1-1,-17 0 16,0-1 1,0 1-17,0-1 17,-17-17-17,17 18 1,-18 0-1,18-1 1,-17-17 0,17 18-1,-18-18 1,18 18 0,-18-1-1,1-17 16,17 18-31,0 0 16,-18-1 0,18 1 15,0-1 0,0 1-15,0 0-1,0-1 32,18-17-47</inkml:trace>
  <inkml:trace contextRef="#ctx0" brushRef="#br0" timeOffset="17265.16">17163 13458 0,'0'0'0,"0"18"16,-18-18 62,18-18-63,0 1 142</inkml:trace>
  <inkml:trace contextRef="#ctx0" brushRef="#br0" timeOffset="18698.77">17286 15187 0,'0'-18'15,"-18"18"1,18-17 31,18 17-32,-18-18 17,18 18-1,-1-17-15,-17-1 15,0 36-16,18-18 1,0 17 0,-1 1 15,-17 35-15,18-36-1,-18 19 1,-18-36-16,18 17 15,0 1 1,-17 0 0,-1-18 15,18 17-31,-18-17 31,18 18-31,0-1 16,0 1-1,0 17 1,0-17 0,0 0 15,18-18 16</inkml:trace>
  <inkml:trace contextRef="#ctx0" brushRef="#br0" timeOffset="19248.78">17357 15610 0,'0'18'31,"0"-36"235,-18 36-235</inkml:trace>
  <inkml:trace contextRef="#ctx0" brushRef="#br0" timeOffset="23565.42">16016 12136 0,'-18'0'63,"36"17"30,-18 1-61,18-18-32,-1 0 15,-17 17-15,18 1 16,-18 0-1,18-1 1,-18 1-16,35 17 16,-17-17 15,-1 0-15,1-1-1,-1 1 1,1-18-1,0 0 64,-1 0-17,-17-18-46,18 1-16,-18-1 31,35 0-15,1-17-1,-19 17 1,1 1-16,17-19 15,-17 19-15,-1-1 16,1 1 0,-18-1-1,0 36 32,-18-1-16</inkml:trace>
  <inkml:trace contextRef="#ctx0" brushRef="#br0" timeOffset="24265.51">16140 12224 0,'17'0'32,"-17"17"-1,18-17-31,-18 18 16,0 17-1,0 1 1,17-19-1,-17 1 1,0-1 31,18-34-31,-18-1 15,0 1-16,-18 17 1,18-18 0,0 36 15</inkml:trace>
  <inkml:trace contextRef="#ctx0" brushRef="#br0" timeOffset="34229.69">17886 13053 0,'0'17'172,"-18"19"-156,1-19-1,-1 19 1,-17-1-1,17-17 1,0-1 0,1 1-16,-1-1 15,18 1 1,-18-18 0,1 18-16,-1 17 31,1-17-16,-1-1-15</inkml:trace>
  <inkml:trace contextRef="#ctx0" brushRef="#br0" timeOffset="35108.46">17657 13088 0,'35'0'125,"-18"18"-125,1 17 15,0-17 1,-1-1-16,-17 1 16,18 17-1,0-17 1,-1-1-1,-17 1 1,18 0 0,-18-1 15,18 1-15,-18 0-16,17-18 15,-17 35 1,18-35-1</inkml:trace>
  <inkml:trace contextRef="#ctx0" brushRef="#br1" timeOffset="45297.23">16316 12982 0,'0'0'0,"-18"0"15,1 0 48,34 0 140,1 0-172,0 0-15,-1 0-1,1-17-15,0 17 16,-1 0 15,1-18-15,-1 18 0,1 0-1,0 0 1,-1-18-1,19 18 1,-19-17 0,1 17-16,0-18 15,-1 18 1,1-18-16,-1 18 16,-17-17-1,18 17 1,0 0-1,-1-18 1,1 0 0,0 18 15,-18-17-15,0-18-1,17 17 1,1 0-1,-18-17 1,18 17 0,-18-17-1,0 17 1,-18-17 0,0-18-1,18 36 1,0-19-1,0 19 1,0-19 0,0 1 15,0 17-31,-17 1 16,17-1-16,0 1 15,0-19 1,-18 19-1,18-19 1,0 1 0,-18 35-16,18-35 15,0 17-15,-17 1 16,-1-19 0,18 1-1,-18 0 1,1-1-1,-1 19-15,1-36 16,17 35 0,-18 1-1,0-19 1,-17-17 0,17 18-1,1 0 1,17 17-16,-18-17 15,0 17-15,1-17 16,-1 0 0,1-18-1,-1 18 1,0-18 0,-17 0-1,17 17 1,1-16-1,-1-1 1,18 0 15,-18 17-15,1 36-16,-1-53 16,18 36-16,-18-1 15,-17-35 1,35 0-1,-17 18 1,-1 0 0,18 17-1,-18-35 1,18 18 0,18 0-1,-18-1 1,0 1-1,18 0 1,-1 17 0,1 1 15,17-19-15,-17 1-1,17 17 1,-17 1-16,17-1 15,-17 18-15,17-35 16,0 35 0,18-18-1,-18 1 1,18 17 0,-35-18-16,17 18 15,-17 0 1,-1-18-16,1 18 15,17 0 1,-17 0 0,17 0 15,-17 0-31,0 0 16,-1 0-16,19 0 15,-1 0 1,18 18-1,17-18 1,-17 0 0,-35 0-16,35 18 15,-36-18-15,1 0 16,53 0 0,-36 0-1,0 0 1,0 0-1,-17 17 1,0-17 15,-36 0 47,0 0-62,18-17-16,-17 17 16,-1 0-1,0-18 1,-17-17 0,18 35-16,-19-36 15,19 36 1,-1 0-16,-17-17 15,-18-1 1,35 18 15,18-18-15,0 36 15,18-18-15,-1 0-1,-17 18 1,36-18 0,-1 17-1,0 19 1,1-19 0,-1 19-1,0-19 1,0 1-1,-17 0 1,0-18 0,-1 0 15,1 0-15,0 0-1,-1 0 1,-34 0 46,-1 0-46,0 0 0,-17 17-1,0 1 1,-18-1-1,0 1 1,0 35 0,0-18 15,18-17-15,0 0-1,35-1 1,-18-17-1,18-35 95</inkml:trace>
  <inkml:trace contextRef="#ctx0" brushRef="#br1" timeOffset="48684.18">20179 15222 0,'0'18'141,"-53"17"-126,0-17-15,53 0 16,-71 17 0,36-18-1,0 1 1,17 17-1,1-35 1,-1 18 0,18 0-1,-18 17 17,1 0-17,-19-17 1,36 0-1</inkml:trace>
  <inkml:trace contextRef="#ctx0" brushRef="#br1" timeOffset="49846.37">20020 15258 0,'0'17'156,"0"1"-156,18 17 16,-1 0-16,-17-17 15,53 53 1,-35-36 0,0 0 15,-1-17-15,1 35-1,0-18 1,-1 0-1,-17-17 1,18 17 0,-1-35-1</inkml:trace>
  <inkml:trace contextRef="#ctx0" brushRef="#br1" timeOffset="55440.55">21061 15028 0,'-18'0'46,"18"18"-30,-17-18 15,-1 0-15,0 18 0,1-18-1,-1 0 1,0 0-1,1 0 1,-1 0 0,-17 0 15,0 0-15,-1-18-1,1 18 1,17 0-1,-17-18 1,0 18 0,35-17-16,-35 17 15,17 0 1,0-18-16,1 18 16,-1-18-1,-35 1 1,35 17-1,18-18-15,-35 0 16,17 18 0,18-17-1,-35-18 1,18 17 0,-1 0-1,0-17 1,1 0-1,-1-1 1,18 19 0,-18-36-1,1 18 1,-1-18 0,18 35-16,0-52 15,0 52 1,0 0-16,0-17 15,-18-36 1,18 36 15,0 0-15,0 17-16,0-35 16,0 36-16,0-36 15,0 0 1,0 18-1,0-18 1,0 17 0,0 1-1,0-18 1,0 18 0,0 0-1,0-18 1,0 17-1,0 19-15,0-19 16,0 19 0,0-18-16,18-18 31,-18 17-15,0 1-1,-18-18 1,18 36-16,0-36 15,0 35-15,0-17 16,0-36 0,0 1-1,0 17 1,18 0 0,-18 35-16,0-35 15,0 36-15,18-19 16,-18-34-1,17 17 1,-17-18 15,18 18-15,-18-17 0,18 35-1,-18-36 1,17 0-1,-17 18 1,0 1 0,0 34-16,18-53 15,-18 54 1,0-1-16,0-35 16,0 0-1,18-17 1,-18 17-1,17 35-15,-17-35 16,0 36 0,0-19-16,0 1 31,0-18-15,0 0-1,0 0 1,0 36-16,18-36 15,-18 35-15,0 0 16,0-34 0,0-1-1,-18 0 1,18 17 0,0 19-16,0-18 15,0 17-15,0-35 16,0 18-1,-17-1 1,17-17 0,0 18 15,-18 0-15,18 17-1,-18-17 1,1 17-1,-1-17 1,0 17 0,1 18-16,-19-17 15,19 17 1,-1-18-16,1 18 16,-19-17-1,19 17 1,-1-18-1,-17 18 1,17 0 15,0 0-15,1 0 0,-36 18-1,18-18 1,-18 17-1,35-17 1,0 18 0,1-18-1,-1 0 1,36-18 31,-1 18-32,-17-17 1,18 17-16,-18-18 16,35 0 15,-17 1-15,0-1-1,-18 0 1,17 1-1,1-1 1,17 0 0,-35 1-16,18 17 15,-18-18 1,-18 18 46,0 18-46,1-1 0,-1-17-1,-17 18 1,0 17 0,-1 1-1,1-19 1,17-17-16,1 18 15,-1-18-15,18 18 16,-17-18 0,-1 0 77,18 17-77,18-17-16,-1 18 47,1-18-31,-1 0-1,1 17 1,17 1-1,-17 0 1,0 17 0,-1-35-16,1 18 15,-18-1-15,18-17 16,-1 18 0,1 0-1,-1-18 16,-17 17 79,0 1-95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22402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3F04F6-25E7-4FF1-A877-F5F7A050011A}" type="slidenum">
              <a:rPr lang="ar-SA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92641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19988EF-380D-49DD-8869-4B81AC372C13}" type="slidenum">
              <a:rPr lang="ar-SA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7005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9F86F70-A7CD-4DA1-A86A-4FD9681CE02B}" type="slidenum">
              <a:rPr lang="ar-SA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5593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C7AF1ED-D230-4DE9-B1F9-286E63BE2849}" type="slidenum">
              <a:rPr lang="ar-SA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9261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6020E3D-7DA0-44A2-B7D3-E5793AFAB196}" type="slidenum">
              <a:rPr lang="ar-SA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3714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8DCD02-0F19-4658-B365-3E493D8F9671}" type="slidenum">
              <a:rPr lang="ar-SA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0764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DC3641F-4143-4095-B34A-C354314409E5}" type="slidenum">
              <a:rPr lang="ar-SA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4488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BE160CD-3792-40DD-8EFE-3F18243E8867}" type="slidenum">
              <a:rPr lang="ar-SA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9663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DA4324F-6CB5-4301-8F11-2F85BBEC8A77}" type="slidenum">
              <a:rPr lang="ar-SA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24042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1EC0B1-819D-43A0-8DC4-58728FD73A91}" type="slidenum">
              <a:rPr lang="ar-SA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589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7295E4D-174F-4E11-811E-BAA41AED32D1}" type="slidenum">
              <a:rPr lang="ar-SA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28597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5A1FD0-151B-4051-9FA6-AF20DC5B4CE0}" type="slidenum">
              <a:rPr lang="ar-SA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9790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F577761-224E-4B1F-807C-BA0299BC8698}" type="slidenum">
              <a:rPr lang="ar-SA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127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8A3DC9B-541A-4A02-B7CE-FA99A903FD98}" type="slidenum">
              <a:rPr lang="ar-SA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9131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0E75F82-9659-474F-BEB5-12854B27A9E4}" type="slidenum">
              <a:rPr lang="ar-SA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94249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9D05C26-7CCB-4FF4-A12F-178D63B0AFDE}" type="slidenum">
              <a:rPr lang="ar-SA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1187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FA7E927-9817-4331-88BC-A168BCA99BC4}" type="slidenum">
              <a:rPr lang="ar-SA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08853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6C5CD26-DF57-4EAE-AA36-9E083D93DAAE}" type="slidenum">
              <a:rPr lang="ar-SA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11135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DAED903-5195-417B-9CC8-6617D42030AC}" type="slidenum">
              <a:rPr lang="ar-SA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7435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9DDCA7A-4782-45D6-B52D-2861DF0F4F12}" type="slidenum">
              <a:rPr lang="ar-SA" altLang="en-US"/>
              <a:pPr eaLnBrk="1" hangingPunct="1"/>
              <a:t>32</a:t>
            </a:fld>
            <a:endParaRPr lang="en-US" alt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24747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76251B-93DF-4922-A896-C284808B6018}" type="slidenum">
              <a:rPr lang="ar-SA" altLang="en-US"/>
              <a:pPr eaLnBrk="1" hangingPunct="1"/>
              <a:t>33</a:t>
            </a:fld>
            <a:endParaRPr lang="en-US" alt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7148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E0D423B-33BB-4055-8146-D7C3392DE8CF}" type="slidenum">
              <a:rPr lang="ar-SA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3242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023FA45-1D05-4389-B635-093E2E111F53}" type="slidenum">
              <a:rPr lang="ar-SA" altLang="en-US"/>
              <a:pPr eaLnBrk="1" hangingPunct="1"/>
              <a:t>34</a:t>
            </a:fld>
            <a:endParaRPr lang="en-US" alt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0653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8B29563-A11A-401E-9781-BA549044DE50}" type="slidenum">
              <a:rPr lang="ar-SA" altLang="en-US"/>
              <a:pPr eaLnBrk="1" hangingPunct="1"/>
              <a:t>35</a:t>
            </a:fld>
            <a:endParaRPr lang="en-US" alt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05421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E757D3F-81F4-4AD2-8B0A-F960C0FE3DEF}" type="slidenum">
              <a:rPr lang="ar-SA" altLang="en-US"/>
              <a:pPr eaLnBrk="1" hangingPunct="1"/>
              <a:t>36</a:t>
            </a:fld>
            <a:endParaRPr lang="en-US" alt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89369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2ED8372-6B6E-46C1-AF82-FEB377D99ABB}" type="slidenum">
              <a:rPr lang="ar-SA" altLang="en-US"/>
              <a:pPr eaLnBrk="1" hangingPunct="1"/>
              <a:t>37</a:t>
            </a:fld>
            <a:endParaRPr lang="en-US" alt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25650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4086926-6A67-4922-B16C-43C3B7692972}" type="slidenum">
              <a:rPr lang="ar-SA" altLang="en-US"/>
              <a:pPr eaLnBrk="1" hangingPunct="1"/>
              <a:t>38</a:t>
            </a:fld>
            <a:endParaRPr lang="en-US" alt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658176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BB7570A-5DA1-462F-B19F-D9B71437FD74}" type="slidenum">
              <a:rPr lang="ar-SA" altLang="en-US"/>
              <a:pPr eaLnBrk="1" hangingPunct="1"/>
              <a:t>39</a:t>
            </a:fld>
            <a:endParaRPr lang="en-US" alt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78897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BAA1EE4-D7A4-4ECA-B169-681CECE1EF0A}" type="slidenum">
              <a:rPr lang="ar-SA" altLang="en-US"/>
              <a:pPr eaLnBrk="1" hangingPunct="1"/>
              <a:t>40</a:t>
            </a:fld>
            <a:endParaRPr lang="en-US" alt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65372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26858C5-9EEE-47DB-9526-9EABBB8CE1E1}" type="slidenum">
              <a:rPr lang="ar-SA" altLang="en-US"/>
              <a:pPr eaLnBrk="1" hangingPunct="1"/>
              <a:t>41</a:t>
            </a:fld>
            <a:endParaRPr lang="en-US" altLang="en-US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916024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0FE9662-9B16-447F-B6EA-5D98364BCDDB}" type="slidenum">
              <a:rPr lang="ar-SA" altLang="en-US"/>
              <a:pPr eaLnBrk="1" hangingPunct="1"/>
              <a:t>42</a:t>
            </a:fld>
            <a:endParaRPr lang="en-US" altLang="en-US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614648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D44460-874D-4752-AF8E-4AE16B50786F}" type="slidenum">
              <a:rPr lang="ar-SA" altLang="en-US"/>
              <a:pPr eaLnBrk="1" hangingPunct="1"/>
              <a:t>43</a:t>
            </a:fld>
            <a:endParaRPr lang="en-US" altLang="en-US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230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F335001-7687-44E5-AA21-E7D21698543E}" type="slidenum">
              <a:rPr lang="ar-SA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987661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3E9EED-5D91-407F-BD86-5266C71D9066}" type="slidenum">
              <a:rPr lang="ar-SA" altLang="en-US"/>
              <a:pPr eaLnBrk="1" hangingPunct="1"/>
              <a:t>44</a:t>
            </a:fld>
            <a:endParaRPr lang="en-US" alt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559076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5F693F9-770A-4037-B588-549816C54062}" type="slidenum">
              <a:rPr lang="ar-SA" altLang="en-US"/>
              <a:pPr eaLnBrk="1" hangingPunct="1"/>
              <a:t>45</a:t>
            </a:fld>
            <a:endParaRPr lang="en-US" altLang="en-US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959599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EB8F109-6970-4E3F-B67B-4645A08FFA80}" type="slidenum">
              <a:rPr lang="ar-SA" altLang="en-US"/>
              <a:pPr eaLnBrk="1" hangingPunct="1"/>
              <a:t>46</a:t>
            </a:fld>
            <a:endParaRPr lang="en-US" altLang="en-US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89906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E5D82B-1470-42A2-ACE2-9C9CDA4EEF08}" type="slidenum">
              <a:rPr lang="ar-SA" altLang="en-US"/>
              <a:pPr eaLnBrk="1" hangingPunct="1"/>
              <a:t>47</a:t>
            </a:fld>
            <a:endParaRPr lang="en-US" altLang="en-US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00536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399C116-9940-4EE2-889C-E496143BF2B3}" type="slidenum">
              <a:rPr lang="ar-SA" altLang="en-US"/>
              <a:pPr eaLnBrk="1" hangingPunct="1"/>
              <a:t>48</a:t>
            </a:fld>
            <a:endParaRPr lang="en-US" altLang="en-US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930848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4BDCE1E-1A3A-4F00-B005-91CBD9FC2DF0}" type="slidenum">
              <a:rPr lang="ar-SA" altLang="en-US"/>
              <a:pPr eaLnBrk="1" hangingPunct="1"/>
              <a:t>49</a:t>
            </a:fld>
            <a:endParaRPr lang="en-US" altLang="en-US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10579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4CEBFC2-FE78-451C-90AA-37A3126B3FB1}" type="slidenum">
              <a:rPr lang="ar-SA" altLang="en-US"/>
              <a:pPr eaLnBrk="1" hangingPunct="1"/>
              <a:t>50</a:t>
            </a:fld>
            <a:endParaRPr lang="en-US" alt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14224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33DF087-52E6-498F-AC83-242EFACC5C23}" type="slidenum">
              <a:rPr lang="ar-SA" altLang="en-US"/>
              <a:pPr eaLnBrk="1" hangingPunct="1"/>
              <a:t>51</a:t>
            </a:fld>
            <a:endParaRPr lang="en-US" altLang="en-US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35488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CF931CC-E325-455C-A1D3-236B0E354D25}" type="slidenum">
              <a:rPr lang="ar-SA" altLang="en-US"/>
              <a:pPr eaLnBrk="1" hangingPunct="1"/>
              <a:t>52</a:t>
            </a:fld>
            <a:endParaRPr lang="en-US" altLang="en-US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217276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3B5AF1C-C48D-48C0-85BE-F2A57C5DD53A}" type="slidenum">
              <a:rPr lang="ar-SA" altLang="en-US"/>
              <a:pPr eaLnBrk="1" hangingPunct="1"/>
              <a:t>54</a:t>
            </a:fld>
            <a:endParaRPr lang="en-US" altLang="en-US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8383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1AEA566-CAB0-405D-AA67-0258285C6C78}" type="slidenum">
              <a:rPr lang="ar-SA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884804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2CAC28-5F43-48D6-8F8E-31D29E49526A}" type="slidenum">
              <a:rPr lang="ar-SA" altLang="en-US"/>
              <a:pPr eaLnBrk="1" hangingPunct="1"/>
              <a:t>55</a:t>
            </a:fld>
            <a:endParaRPr lang="en-US" altLang="en-US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049304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0F6AF13-2737-42B8-AAFF-A4122542C956}" type="slidenum">
              <a:rPr lang="ar-SA" altLang="en-US"/>
              <a:pPr eaLnBrk="1" hangingPunct="1"/>
              <a:t>56</a:t>
            </a:fld>
            <a:endParaRPr lang="en-US" altLang="en-US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96384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B2C01E-6BAE-4E62-B038-C151244D366B}" type="slidenum">
              <a:rPr lang="ar-SA" altLang="en-US"/>
              <a:pPr eaLnBrk="1" hangingPunct="1"/>
              <a:t>57</a:t>
            </a:fld>
            <a:endParaRPr lang="en-US" altLang="en-US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352359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2BCFF72-B64E-40C6-8239-40E3D0E1EE56}" type="slidenum">
              <a:rPr lang="ar-SA" altLang="en-US"/>
              <a:pPr eaLnBrk="1" hangingPunct="1"/>
              <a:t>58</a:t>
            </a:fld>
            <a:endParaRPr lang="en-US" altLang="en-US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89422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92B60DA-08CA-4E1E-B5C1-1A0160B0D265}" type="slidenum">
              <a:rPr lang="ar-SA" altLang="en-US"/>
              <a:pPr eaLnBrk="1" hangingPunct="1"/>
              <a:t>59</a:t>
            </a:fld>
            <a:endParaRPr lang="en-US" altLang="en-US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02052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120C531-F1A1-4408-BBD1-1F12BA4A31C2}" type="slidenum">
              <a:rPr lang="ar-SA" altLang="en-US"/>
              <a:pPr eaLnBrk="1" hangingPunct="1"/>
              <a:t>60</a:t>
            </a:fld>
            <a:endParaRPr lang="en-US" altLang="en-US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27121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36426DF-319A-498B-BB0E-1E527DB06CD1}" type="slidenum">
              <a:rPr lang="ar-SA" altLang="en-US"/>
              <a:pPr eaLnBrk="1" hangingPunct="1"/>
              <a:t>61</a:t>
            </a:fld>
            <a:endParaRPr lang="en-US" altLang="en-US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853175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D3941FD-55E6-4737-8655-B6167262946A}" type="slidenum">
              <a:rPr lang="ar-SA" altLang="en-US"/>
              <a:pPr eaLnBrk="1" hangingPunct="1"/>
              <a:t>62</a:t>
            </a:fld>
            <a:endParaRPr lang="en-US" altLang="en-US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25577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D2B7948-6A86-444E-9CCB-709B52EA1867}" type="slidenum">
              <a:rPr lang="ar-SA" altLang="en-US"/>
              <a:pPr eaLnBrk="1" hangingPunct="1"/>
              <a:t>63</a:t>
            </a:fld>
            <a:endParaRPr lang="en-US" altLang="en-US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9201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680D39-35AE-4B3E-8577-7E9A20B09BFA}" type="slidenum">
              <a:rPr lang="ar-SA" altLang="en-US"/>
              <a:pPr eaLnBrk="1" hangingPunct="1"/>
              <a:t>64</a:t>
            </a:fld>
            <a:endParaRPr lang="en-US" altLang="en-US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471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275693B-7DAA-4663-AA98-DC8CD7E03123}" type="slidenum">
              <a:rPr lang="ar-SA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635719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CBAAAE-8E7A-4B18-9E70-4872707CD307}" type="slidenum">
              <a:rPr lang="ar-SA" altLang="en-US"/>
              <a:pPr eaLnBrk="1" hangingPunct="1"/>
              <a:t>65</a:t>
            </a:fld>
            <a:endParaRPr lang="en-US" altLang="en-US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71535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0479BF3-A18C-4467-95A5-93B065253E02}" type="slidenum">
              <a:rPr lang="ar-SA" altLang="en-US"/>
              <a:pPr eaLnBrk="1" hangingPunct="1"/>
              <a:t>66</a:t>
            </a:fld>
            <a:endParaRPr lang="en-US" altLang="en-US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932791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2CA30D-E713-4EDC-99B6-CFAACB1FB4E9}" type="slidenum">
              <a:rPr lang="ar-SA" altLang="en-US"/>
              <a:pPr eaLnBrk="1" hangingPunct="1"/>
              <a:t>67</a:t>
            </a:fld>
            <a:endParaRPr lang="en-US" altLang="en-US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62341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C595AD-76F2-4800-ADD2-88ECE2BB7845}" type="slidenum">
              <a:rPr lang="ar-SA" altLang="en-US"/>
              <a:pPr eaLnBrk="1" hangingPunct="1"/>
              <a:t>68</a:t>
            </a:fld>
            <a:endParaRPr lang="en-US" altLang="en-US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580796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134B85F-5190-4331-B874-821AA2B4282D}" type="slidenum">
              <a:rPr lang="ar-SA" altLang="en-US"/>
              <a:pPr eaLnBrk="1" hangingPunct="1"/>
              <a:t>69</a:t>
            </a:fld>
            <a:endParaRPr lang="en-US" altLang="en-US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928346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73B645C-CAE2-497F-A486-A5A425435A9B}" type="slidenum">
              <a:rPr lang="ar-SA" altLang="en-US"/>
              <a:pPr eaLnBrk="1" hangingPunct="1"/>
              <a:t>70</a:t>
            </a:fld>
            <a:endParaRPr lang="en-US" altLang="en-US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4021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C822CF-686F-4599-AB89-27124F2FDDCB}" type="slidenum">
              <a:rPr lang="ar-SA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919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9098D0D-DD5B-4D92-AE10-737F98E93AFB}" type="slidenum">
              <a:rPr lang="ar-SA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484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defTabSz="9906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B5FB46D-0459-45C9-9E85-F9D4D15C0EE9}" type="slidenum">
              <a:rPr lang="ar-SA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7609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V. Haghighatdoost, Shahed university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22239"/>
            <a:ext cx="10972800" cy="6008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51BFD6-D07F-4220-8A14-D630910175B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648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3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aghighatdoost@shahed.ac.i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ref.shahed.ac.ir/haghighatdoost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0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emf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0.e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emf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emf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0.emf"/><Relationship Id="rId4" Type="http://schemas.openxmlformats.org/officeDocument/2006/relationships/customXml" Target="../ink/ink8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emf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emf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0.emf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0.emf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B Titr" panose="00000700000000000000" pitchFamily="2" charset="-78"/>
              </a:rPr>
              <a:t>برنامه سازي پيشرفته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4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926" y="206735"/>
            <a:ext cx="744176" cy="9173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چهارم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fa-IR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اشاره گرها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V. Haghighatdoost, </a:t>
            </a:r>
            <a:r>
              <a:rPr lang="en-US" dirty="0" err="1"/>
              <a:t>Shahed</a:t>
            </a:r>
            <a:r>
              <a:rPr lang="en-US" dirty="0"/>
              <a:t> university</a:t>
            </a:r>
          </a:p>
        </p:txBody>
      </p:sp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اعمال روي اشاره گرها: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altLang="en-US" sz="2800" dirty="0">
                <a:latin typeface="Tahoma" panose="020B0604030504040204" pitchFamily="34" charset="0"/>
              </a:rPr>
              <a:t>اعمالي كه مي توان برروي اشاره گرها انجام داد عبارتند از:</a:t>
            </a:r>
          </a:p>
          <a:p>
            <a:endParaRPr lang="fa-IR" altLang="en-US" sz="2800" dirty="0">
              <a:latin typeface="Tahoma" panose="020B0604030504040204" pitchFamily="34" charset="0"/>
            </a:endParaRPr>
          </a:p>
          <a:p>
            <a:pPr>
              <a:buFontTx/>
              <a:buChar char="•"/>
            </a:pPr>
            <a:r>
              <a:rPr lang="fa-IR" altLang="en-US" sz="2800" dirty="0">
                <a:latin typeface="Tahoma" panose="020B0604030504040204" pitchFamily="34" charset="0"/>
              </a:rPr>
              <a:t>عمل انتساب اشاره گرها به يكديگر</a:t>
            </a:r>
          </a:p>
          <a:p>
            <a:pPr>
              <a:buFontTx/>
              <a:buChar char="•"/>
            </a:pPr>
            <a:r>
              <a:rPr lang="fa-IR" altLang="en-US" sz="2800" dirty="0">
                <a:latin typeface="Tahoma" panose="020B0604030504040204" pitchFamily="34" charset="0"/>
              </a:rPr>
              <a:t>اعمال محاسباتي جمع وتفريق</a:t>
            </a:r>
          </a:p>
          <a:p>
            <a:pPr>
              <a:buFontTx/>
              <a:buChar char="•"/>
            </a:pPr>
            <a:r>
              <a:rPr lang="fa-IR" altLang="en-US" sz="2800" dirty="0">
                <a:latin typeface="Tahoma" panose="020B0604030504040204" pitchFamily="34" charset="0"/>
              </a:rPr>
              <a:t>عمل مقايسه اشاره گرها</a:t>
            </a:r>
            <a:endParaRPr lang="en-US" altLang="en-US" sz="2800" dirty="0">
              <a:latin typeface="Tahoma" panose="020B060403050404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416181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اعمال محاسباتي بر روي اشاره گرها: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400" dirty="0"/>
              <a:t>اعمال جمع و تفريق را مي توان بر روي اشاره گرها انجام داد. با افزايش يك واحدبه اشاره گر به اندازه طول نوع اشاره گر به آن اضافه مي شود.</a:t>
            </a:r>
          </a:p>
          <a:p>
            <a:pPr eaLnBrk="1" hangingPunct="1"/>
            <a:endParaRPr lang="fa-IR" altLang="en-US" sz="2400" dirty="0"/>
          </a:p>
          <a:p>
            <a:pPr eaLnBrk="1" hangingPunct="1"/>
            <a:r>
              <a:rPr lang="fa-IR" altLang="en-US" sz="2400" dirty="0"/>
              <a:t>به عنوان مثال اگر </a:t>
            </a:r>
            <a:r>
              <a:rPr lang="en-US" altLang="en-US" sz="2400" dirty="0"/>
              <a:t>p </a:t>
            </a:r>
            <a:r>
              <a:rPr lang="fa-IR" altLang="en-US" sz="2400" dirty="0"/>
              <a:t>اشاره گري از نوع </a:t>
            </a:r>
            <a:r>
              <a:rPr lang="en-US" altLang="en-US" sz="2400" dirty="0" err="1"/>
              <a:t>int</a:t>
            </a:r>
            <a:r>
              <a:rPr lang="en-US" altLang="en-US" sz="2400" dirty="0"/>
              <a:t> </a:t>
            </a:r>
            <a:r>
              <a:rPr lang="fa-IR" altLang="en-US" sz="2400" dirty="0"/>
              <a:t>باشد كه محل </a:t>
            </a:r>
            <a:r>
              <a:rPr lang="en-US" altLang="en-US" sz="2400" dirty="0"/>
              <a:t>1000</a:t>
            </a:r>
            <a:r>
              <a:rPr lang="fa-IR" altLang="en-US" sz="2400" dirty="0"/>
              <a:t> حافظه اشاره مي نمايد </a:t>
            </a:r>
            <a:r>
              <a:rPr lang="en-US" altLang="en-US" sz="2400" dirty="0"/>
              <a:t>p++</a:t>
            </a:r>
            <a:r>
              <a:rPr lang="fa-IR" altLang="en-US" sz="2400" dirty="0"/>
              <a:t> موجب مي شودكه </a:t>
            </a:r>
            <a:r>
              <a:rPr lang="en-US" altLang="en-US" sz="2400" dirty="0"/>
              <a:t>p</a:t>
            </a:r>
            <a:r>
              <a:rPr lang="fa-IR" altLang="en-US" sz="2400" dirty="0"/>
              <a:t> به عدد صحيح بعدي اشاره كند. و </a:t>
            </a:r>
            <a:r>
              <a:rPr lang="en-US" altLang="en-US" sz="2400" dirty="0"/>
              <a:t>p</a:t>
            </a:r>
            <a:r>
              <a:rPr lang="fa-IR" altLang="en-US" sz="2400" dirty="0"/>
              <a:t> برابر </a:t>
            </a:r>
            <a:r>
              <a:rPr lang="en-US" altLang="en-US" sz="2400" dirty="0"/>
              <a:t>1004</a:t>
            </a:r>
            <a:r>
              <a:rPr lang="fa-IR" altLang="en-US" sz="2400" dirty="0"/>
              <a:t> شود.</a:t>
            </a:r>
            <a:endParaRPr lang="en-US" altLang="en-US" sz="2400" dirty="0"/>
          </a:p>
          <a:p>
            <a:pPr eaLnBrk="1" hangingPunct="1"/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40666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مقايسه اشاره گرها: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973717" y="1190852"/>
            <a:ext cx="7993062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altLang="en-US" sz="2400" dirty="0">
                <a:latin typeface="Tahoma" panose="020B0604030504040204" pitchFamily="34" charset="0"/>
                <a:cs typeface="B Mitra" panose="00000400000000000000" pitchFamily="2" charset="-78"/>
              </a:rPr>
              <a:t>اشاره گرها را نيز مي توان با عملگرهاي رابطه اي مقايسه كرد.</a:t>
            </a:r>
          </a:p>
          <a:p>
            <a:pPr algn="r" rtl="1" eaLnBrk="1" hangingPunct="1">
              <a:spcBef>
                <a:spcPct val="50000"/>
              </a:spcBef>
            </a:pPr>
            <a:r>
              <a:rPr lang="fa-IR" altLang="en-US" sz="2400" dirty="0">
                <a:latin typeface="Tahoma" panose="020B0604030504040204" pitchFamily="34" charset="0"/>
                <a:cs typeface="B Mitra" panose="00000400000000000000" pitchFamily="2" charset="-78"/>
              </a:rPr>
              <a:t>به عنوان مثال به دستورات زير توجه كنيد: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Tahoma" panose="020B0604030504040204" pitchFamily="34" charset="0"/>
                <a:cs typeface="B Mitra" panose="00000400000000000000" pitchFamily="2" charset="-78"/>
              </a:rPr>
              <a:t>*p1 == *p2;  </a:t>
            </a:r>
            <a:r>
              <a:rPr lang="fa-IR" altLang="en-US" dirty="0">
                <a:solidFill>
                  <a:srgbClr val="0000FF"/>
                </a:solidFill>
                <a:latin typeface="Tahoma" panose="020B0604030504040204" pitchFamily="34" charset="0"/>
                <a:cs typeface="B Mitra" panose="00000400000000000000" pitchFamily="2" charset="-78"/>
              </a:rPr>
              <a:t>براي مقايسه محتواي محل اشاره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Tahoma" panose="020B0604030504040204" pitchFamily="34" charset="0"/>
                <a:cs typeface="B Mitra" panose="00000400000000000000" pitchFamily="2" charset="-78"/>
              </a:rPr>
              <a:t>p1 == p2</a:t>
            </a:r>
            <a:r>
              <a:rPr lang="fa-IR" altLang="en-US" dirty="0">
                <a:solidFill>
                  <a:srgbClr val="0000FF"/>
                </a:solidFill>
                <a:latin typeface="Tahoma" panose="020B0604030504040204" pitchFamily="34" charset="0"/>
                <a:cs typeface="B Mitra" panose="00000400000000000000" pitchFamily="2" charset="-78"/>
              </a:rPr>
              <a:t>براي مقايسه محلي كه اشاره گر به آنجا اشاره مي</a:t>
            </a:r>
            <a:r>
              <a:rPr lang="fa-IR" altLang="en-US" sz="2400" dirty="0">
                <a:solidFill>
                  <a:srgbClr val="0000FF"/>
                </a:solidFill>
                <a:latin typeface="Tahoma" panose="020B0604030504040204" pitchFamily="34" charset="0"/>
                <a:cs typeface="B Mitra" panose="00000400000000000000" pitchFamily="2" charset="-78"/>
              </a:rPr>
              <a:t> </a:t>
            </a:r>
            <a:r>
              <a:rPr lang="fa-IR" altLang="en-US" dirty="0">
                <a:solidFill>
                  <a:srgbClr val="0000FF"/>
                </a:solidFill>
                <a:latin typeface="Tahoma" panose="020B0604030504040204" pitchFamily="34" charset="0"/>
                <a:cs typeface="B Mitra" panose="00000400000000000000" pitchFamily="2" charset="-78"/>
              </a:rPr>
              <a:t>كند</a:t>
            </a:r>
            <a:r>
              <a:rPr lang="fa-IR" altLang="en-US" sz="2400" dirty="0">
                <a:latin typeface="Tahoma" panose="020B0604030504040204" pitchFamily="34" charset="0"/>
                <a:cs typeface="B Mitra" panose="00000400000000000000" pitchFamily="2" charset="-78"/>
              </a:rPr>
              <a:t>     </a:t>
            </a:r>
            <a:endParaRPr lang="en-US" altLang="en-US" sz="2400" dirty="0">
              <a:latin typeface="Tahoma" panose="020B0604030504040204" pitchFamily="34" charset="0"/>
              <a:cs typeface="B Mitra" panose="00000400000000000000" pitchFamily="2" charset="-78"/>
            </a:endParaRP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2194378" y="3471420"/>
            <a:ext cx="80645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fa-IR" altLang="en-US" sz="2400" dirty="0">
                <a:latin typeface="Tahoma" panose="020B0604030504040204" pitchFamily="34" charset="0"/>
                <a:cs typeface="B Mitra" panose="00000400000000000000" pitchFamily="2" charset="-78"/>
              </a:rPr>
              <a:t>براي مثال دستور زير معتبر است به شرطي كه </a:t>
            </a:r>
            <a:r>
              <a:rPr lang="en-US" altLang="en-US" sz="2400" dirty="0" err="1">
                <a:latin typeface="Tahoma" panose="020B0604030504040204" pitchFamily="34" charset="0"/>
                <a:cs typeface="B Mitra" panose="00000400000000000000" pitchFamily="2" charset="-78"/>
              </a:rPr>
              <a:t>px</a:t>
            </a:r>
            <a:r>
              <a:rPr lang="en-US" altLang="en-US" sz="2400" dirty="0">
                <a:latin typeface="Tahoma" panose="020B0604030504040204" pitchFamily="34" charset="0"/>
                <a:cs typeface="B Mitra" panose="00000400000000000000" pitchFamily="2" charset="-78"/>
              </a:rPr>
              <a:t> </a:t>
            </a:r>
            <a:r>
              <a:rPr lang="fa-IR" altLang="en-US" sz="2400" dirty="0">
                <a:latin typeface="Tahoma" panose="020B0604030504040204" pitchFamily="34" charset="0"/>
                <a:cs typeface="B Mitra" panose="00000400000000000000" pitchFamily="2" charset="-78"/>
              </a:rPr>
              <a:t> و</a:t>
            </a:r>
            <a:r>
              <a:rPr lang="en-US" altLang="en-US" sz="2400" dirty="0">
                <a:latin typeface="Tahoma" panose="020B0604030504040204" pitchFamily="34" charset="0"/>
                <a:cs typeface="B Mitra" panose="00000400000000000000" pitchFamily="2" charset="-78"/>
              </a:rPr>
              <a:t> </a:t>
            </a:r>
            <a:r>
              <a:rPr lang="en-US" altLang="en-US" sz="2400" dirty="0" err="1">
                <a:latin typeface="Tahoma" panose="020B0604030504040204" pitchFamily="34" charset="0"/>
                <a:cs typeface="B Mitra" panose="00000400000000000000" pitchFamily="2" charset="-78"/>
              </a:rPr>
              <a:t>py</a:t>
            </a:r>
            <a:r>
              <a:rPr lang="fa-IR" altLang="en-US" sz="2400" dirty="0">
                <a:latin typeface="Tahoma" panose="020B0604030504040204" pitchFamily="34" charset="0"/>
                <a:cs typeface="B Mitra" panose="00000400000000000000" pitchFamily="2" charset="-78"/>
              </a:rPr>
              <a:t> هردو اشاره گر به يك نوع داده (مثلا </a:t>
            </a:r>
            <a:r>
              <a:rPr lang="en-US" altLang="en-US" sz="2400" dirty="0" err="1">
                <a:latin typeface="Tahoma" panose="020B0604030504040204" pitchFamily="34" charset="0"/>
                <a:cs typeface="B Mitra" panose="00000400000000000000" pitchFamily="2" charset="-78"/>
              </a:rPr>
              <a:t>int</a:t>
            </a:r>
            <a:r>
              <a:rPr lang="en-US" altLang="en-US" sz="2400" dirty="0">
                <a:latin typeface="Tahoma" panose="020B0604030504040204" pitchFamily="34" charset="0"/>
                <a:cs typeface="B Mitra" panose="00000400000000000000" pitchFamily="2" charset="-78"/>
              </a:rPr>
              <a:t> </a:t>
            </a:r>
            <a:r>
              <a:rPr lang="fa-IR" altLang="en-US" sz="2400" dirty="0">
                <a:latin typeface="Tahoma" panose="020B0604030504040204" pitchFamily="34" charset="0"/>
                <a:cs typeface="B Mitra" panose="00000400000000000000" pitchFamily="2" charset="-78"/>
              </a:rPr>
              <a:t>) باشند.</a:t>
            </a:r>
            <a:endParaRPr lang="en-US" altLang="en-US" sz="2400" dirty="0">
              <a:latin typeface="Tahoma" panose="020B0604030504040204" pitchFamily="34" charset="0"/>
              <a:cs typeface="B Mitra" panose="00000400000000000000" pitchFamily="2" charset="-78"/>
            </a:endParaRPr>
          </a:p>
          <a:p>
            <a:pPr algn="r" rtl="1" eaLnBrk="1" hangingPunct="1">
              <a:spcBef>
                <a:spcPct val="50000"/>
              </a:spcBef>
            </a:pPr>
            <a:endParaRPr lang="en-US" altLang="en-US" sz="2400" dirty="0">
              <a:latin typeface="Tahoma" panose="020B0604030504040204" pitchFamily="34" charset="0"/>
              <a:cs typeface="B Mitra" panose="00000400000000000000" pitchFamily="2" charset="-78"/>
            </a:endParaRPr>
          </a:p>
        </p:txBody>
      </p:sp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2287588" y="4409169"/>
            <a:ext cx="61214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000" dirty="0">
                <a:latin typeface="Tahoma" panose="020B0604030504040204" pitchFamily="34" charset="0"/>
              </a:rPr>
              <a:t>if  (</a:t>
            </a:r>
            <a:r>
              <a:rPr lang="en-US" altLang="en-US" sz="2000" dirty="0" err="1">
                <a:solidFill>
                  <a:srgbClr val="FF0000"/>
                </a:solidFill>
                <a:latin typeface="Tahoma" panose="020B0604030504040204" pitchFamily="34" charset="0"/>
              </a:rPr>
              <a:t>px</a:t>
            </a:r>
            <a:r>
              <a:rPr lang="en-US" altLang="en-US" sz="2000" dirty="0">
                <a:solidFill>
                  <a:srgbClr val="FF0000"/>
                </a:solidFill>
                <a:latin typeface="Tahoma" panose="020B0604030504040204" pitchFamily="34" charset="0"/>
              </a:rPr>
              <a:t>&lt;</a:t>
            </a:r>
            <a:r>
              <a:rPr lang="en-US" altLang="en-US" sz="2000" dirty="0" err="1">
                <a:solidFill>
                  <a:srgbClr val="FF0000"/>
                </a:solidFill>
                <a:latin typeface="Tahoma" panose="020B0604030504040204" pitchFamily="34" charset="0"/>
              </a:rPr>
              <a:t>py</a:t>
            </a:r>
            <a:r>
              <a:rPr lang="en-US" altLang="en-US" sz="2000" dirty="0">
                <a:latin typeface="Tahoma" panose="020B0604030504040204" pitchFamily="34" charset="0"/>
              </a:rPr>
              <a:t>)</a:t>
            </a:r>
          </a:p>
          <a:p>
            <a:pPr algn="l" eaLnBrk="1" hangingPunct="1"/>
            <a:r>
              <a:rPr lang="en-US" altLang="en-US" sz="2000" dirty="0">
                <a:latin typeface="Tahoma" panose="020B0604030504040204" pitchFamily="34" charset="0"/>
              </a:rPr>
              <a:t>   </a:t>
            </a:r>
            <a:r>
              <a:rPr lang="en-US" altLang="en-US" sz="2000" dirty="0" err="1">
                <a:latin typeface="Tahoma" panose="020B0604030504040204" pitchFamily="34" charset="0"/>
              </a:rPr>
              <a:t>cout</a:t>
            </a:r>
            <a:r>
              <a:rPr lang="en-US" altLang="en-US" sz="2000" dirty="0">
                <a:latin typeface="Tahoma" panose="020B0604030504040204" pitchFamily="34" charset="0"/>
              </a:rPr>
              <a:t>&lt;&lt;"</a:t>
            </a:r>
            <a:r>
              <a:rPr lang="en-US" altLang="en-US" sz="2000" dirty="0" err="1">
                <a:latin typeface="Tahoma" panose="020B0604030504040204" pitchFamily="34" charset="0"/>
              </a:rPr>
              <a:t>px</a:t>
            </a:r>
            <a:r>
              <a:rPr lang="en-US" altLang="en-US" sz="2000" dirty="0">
                <a:latin typeface="Tahoma" panose="020B0604030504040204" pitchFamily="34" charset="0"/>
              </a:rPr>
              <a:t>  </a:t>
            </a:r>
            <a:r>
              <a:rPr lang="en-US" altLang="en-US" sz="2000" i="1" dirty="0">
                <a:latin typeface="Tahoma" panose="020B0604030504040204" pitchFamily="34" charset="0"/>
              </a:rPr>
              <a:t>points to lower memory than </a:t>
            </a:r>
            <a:r>
              <a:rPr lang="en-US" altLang="en-US" sz="2000" dirty="0">
                <a:latin typeface="Tahoma" panose="020B0604030504040204" pitchFamily="34" charset="0"/>
              </a:rPr>
              <a:t> </a:t>
            </a:r>
            <a:r>
              <a:rPr lang="en-US" altLang="en-US" sz="2000" dirty="0" err="1">
                <a:latin typeface="Tahoma" panose="020B0604030504040204" pitchFamily="34" charset="0"/>
              </a:rPr>
              <a:t>py</a:t>
            </a:r>
            <a:r>
              <a:rPr lang="en-US" altLang="en-US" sz="2000" dirty="0">
                <a:latin typeface="Tahoma" panose="020B0604030504040204" pitchFamily="34" charset="0"/>
              </a:rPr>
              <a:t>" ;</a:t>
            </a:r>
          </a:p>
          <a:p>
            <a:pPr algn="l" eaLnBrk="1" hangingPunct="1"/>
            <a:r>
              <a:rPr lang="en-US" altLang="en-US" sz="2000" dirty="0">
                <a:latin typeface="Tahoma" panose="020B0604030504040204" pitchFamily="34" charset="0"/>
              </a:rPr>
              <a:t>else</a:t>
            </a:r>
          </a:p>
          <a:p>
            <a:pPr eaLnBrk="1" hangingPunct="1"/>
            <a:r>
              <a:rPr lang="en-US" altLang="en-US" sz="2000" dirty="0">
                <a:latin typeface="Tahoma" panose="020B0604030504040204" pitchFamily="34" charset="0"/>
              </a:rPr>
              <a:t>   </a:t>
            </a:r>
            <a:r>
              <a:rPr lang="en-US" altLang="en-US" sz="2000" dirty="0" err="1">
                <a:latin typeface="Tahoma" panose="020B0604030504040204" pitchFamily="34" charset="0"/>
              </a:rPr>
              <a:t>cout</a:t>
            </a:r>
            <a:r>
              <a:rPr lang="en-US" altLang="en-US" sz="2000" dirty="0">
                <a:latin typeface="Tahoma" panose="020B0604030504040204" pitchFamily="34" charset="0"/>
              </a:rPr>
              <a:t>&lt;&lt; "</a:t>
            </a:r>
            <a:r>
              <a:rPr lang="en-US" altLang="en-US" sz="2000" dirty="0" err="1">
                <a:latin typeface="Tahoma" panose="020B0604030504040204" pitchFamily="34" charset="0"/>
              </a:rPr>
              <a:t>px</a:t>
            </a:r>
            <a:r>
              <a:rPr lang="en-US" altLang="en-US" sz="2000" dirty="0">
                <a:latin typeface="Tahoma" panose="020B0604030504040204" pitchFamily="34" charset="0"/>
              </a:rPr>
              <a:t>  </a:t>
            </a:r>
            <a:r>
              <a:rPr lang="en-US" altLang="en-US" sz="2000" i="1" dirty="0">
                <a:latin typeface="Tahoma" panose="020B0604030504040204" pitchFamily="34" charset="0"/>
              </a:rPr>
              <a:t>points to upper memory than </a:t>
            </a:r>
            <a:r>
              <a:rPr lang="en-US" altLang="en-US" sz="2000" dirty="0">
                <a:latin typeface="Tahoma" panose="020B0604030504040204" pitchFamily="34" charset="0"/>
              </a:rPr>
              <a:t> </a:t>
            </a:r>
            <a:r>
              <a:rPr lang="en-US" altLang="en-US" sz="2000" dirty="0" err="1">
                <a:latin typeface="Tahoma" panose="020B0604030504040204" pitchFamily="34" charset="0"/>
              </a:rPr>
              <a:t>py</a:t>
            </a:r>
            <a:r>
              <a:rPr lang="en-US" altLang="en-US" sz="2000" dirty="0">
                <a:latin typeface="Tahoma" panose="020B0604030504040204" pitchFamily="34" charset="0"/>
              </a:rPr>
              <a:t>" ;</a:t>
            </a:r>
          </a:p>
          <a:p>
            <a:pPr algn="l" eaLnBrk="1" hangingPunct="1">
              <a:spcBef>
                <a:spcPct val="50000"/>
              </a:spcBef>
            </a:pPr>
            <a:endParaRPr lang="en-US" altLang="en-US" sz="20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4882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انتقال اشاره‌گر به تابع</a:t>
            </a:r>
            <a:r>
              <a:rPr lang="en-US" altLang="en-US" sz="280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a-IR" altLang="en-US" sz="2800" dirty="0"/>
              <a:t>وقتي كه يك اشاره‌گر به يك تابع گذر داده مي‌شود، در واقع آدرس آن قلم از داده به تابع فرستاده مي‌شود</a:t>
            </a:r>
            <a:r>
              <a:rPr lang="en-US" altLang="en-US" sz="2800" dirty="0"/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r>
              <a:rPr lang="fa-IR" altLang="en-US" sz="2800" dirty="0"/>
              <a:t>هر گونه تغييراتي كه در </a:t>
            </a:r>
            <a:r>
              <a:rPr lang="fa-IR" altLang="en-US" sz="2800" dirty="0">
                <a:solidFill>
                  <a:srgbClr val="FF0000"/>
                </a:solidFill>
              </a:rPr>
              <a:t>محتواي</a:t>
            </a:r>
            <a:r>
              <a:rPr lang="fa-IR" altLang="en-US" sz="2800" dirty="0"/>
              <a:t> آدرس مورد نظر انجام گيرد، هم در تابع فراخوانده شده و هم در برنامه يا تابع فراخواننده تأثير مي‌گذارد</a:t>
            </a:r>
            <a:r>
              <a:rPr lang="en-US" altLang="en-US" sz="2800" dirty="0"/>
              <a:t> </a:t>
            </a:r>
            <a:r>
              <a:rPr lang="fa-IR" altLang="en-US" sz="28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r>
              <a:rPr lang="fa-IR" altLang="en-US" sz="2800" dirty="0"/>
              <a:t>پارامتر متناظر تابعي كه يك آدرس را به عنوان آرگومان دريافت مي‌كند ، بايد يك اشاره‌گر باشد</a:t>
            </a:r>
            <a:r>
              <a:rPr lang="en-US" altLang="en-US" sz="2800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401163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55688" y="188913"/>
            <a:ext cx="8291513" cy="1295400"/>
          </a:xfrm>
        </p:spPr>
        <p:txBody>
          <a:bodyPr/>
          <a:lstStyle/>
          <a:p>
            <a:pPr algn="r" eaLnBrk="1" hangingPunct="1"/>
            <a:r>
              <a:rPr lang="fa-IR" altLang="en-US" sz="2400" dirty="0">
                <a:solidFill>
                  <a:schemeClr val="tx1"/>
                </a:solidFill>
              </a:rPr>
              <a:t>پارامتر متناظر تابعي كه يك آدرس را به عنوان آرگومان دريافت مي‌كند ، بايد يك اشاره‌گر باشد</a:t>
            </a:r>
            <a:r>
              <a:rPr lang="en-US" altLang="en-US" sz="2400" dirty="0">
                <a:solidFill>
                  <a:schemeClr val="tx1"/>
                </a:solidFill>
              </a:rPr>
              <a:t> .</a:t>
            </a:r>
            <a:br>
              <a:rPr lang="en-US" altLang="en-US" sz="2400" dirty="0">
                <a:solidFill>
                  <a:schemeClr val="tx1"/>
                </a:solidFill>
              </a:rPr>
            </a:br>
            <a:endParaRPr lang="en-US" altLang="en-US" sz="2400" dirty="0">
              <a:solidFill>
                <a:schemeClr val="tx1"/>
              </a:solidFill>
            </a:endParaRP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1992314" y="1125538"/>
            <a:ext cx="6696075" cy="4248150"/>
          </a:xfrm>
          <a:prstGeom prst="rect">
            <a:avLst/>
          </a:prstGeom>
          <a:solidFill>
            <a:srgbClr val="FFFFE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1900">
                <a:solidFill>
                  <a:srgbClr val="009900"/>
                </a:solidFill>
                <a:latin typeface="Tahoma" panose="020B0604030504040204" pitchFamily="34" charset="0"/>
              </a:rPr>
              <a:t># include &lt;stdio.h&gt;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void add (int *) ;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void </a:t>
            </a:r>
            <a:r>
              <a:rPr lang="en-US" altLang="en-US" sz="1900">
                <a:solidFill>
                  <a:srgbClr val="3333CC"/>
                </a:solidFill>
                <a:latin typeface="Tahoma" panose="020B0604030504040204" pitchFamily="34" charset="0"/>
              </a:rPr>
              <a:t>main</a:t>
            </a:r>
            <a:r>
              <a:rPr lang="en-US" altLang="en-US" sz="1900">
                <a:latin typeface="Tahoma" panose="020B0604030504040204" pitchFamily="34" charset="0"/>
              </a:rPr>
              <a:t> ( )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 {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   </a:t>
            </a:r>
            <a:r>
              <a:rPr lang="en-US" altLang="en-US" sz="1900">
                <a:solidFill>
                  <a:srgbClr val="3333CC"/>
                </a:solidFill>
                <a:latin typeface="Tahoma" panose="020B0604030504040204" pitchFamily="34" charset="0"/>
              </a:rPr>
              <a:t>int</a:t>
            </a:r>
            <a:r>
              <a:rPr lang="en-US" altLang="en-US" sz="1900">
                <a:latin typeface="Tahoma" panose="020B0604030504040204" pitchFamily="34" charset="0"/>
              </a:rPr>
              <a:t>  count = 7 ;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   </a:t>
            </a:r>
            <a:r>
              <a:rPr lang="en-US" altLang="en-US" sz="1900">
                <a:solidFill>
                  <a:srgbClr val="3333CC"/>
                </a:solidFill>
                <a:latin typeface="Tahoma" panose="020B0604030504040204" pitchFamily="34" charset="0"/>
              </a:rPr>
              <a:t>printf</a:t>
            </a:r>
            <a:r>
              <a:rPr lang="en-US" altLang="en-US" sz="1900">
                <a:latin typeface="Tahoma" panose="020B0604030504040204" pitchFamily="34" charset="0"/>
              </a:rPr>
              <a:t>(</a:t>
            </a:r>
            <a:r>
              <a:rPr lang="en-US" altLang="en-US" sz="1900">
                <a:solidFill>
                  <a:srgbClr val="FF00FF"/>
                </a:solidFill>
                <a:latin typeface="Tahoma" panose="020B0604030504040204" pitchFamily="34" charset="0"/>
              </a:rPr>
              <a:t>"the original value of count is %d\n"</a:t>
            </a:r>
            <a:r>
              <a:rPr lang="en-US" altLang="en-US" sz="1900">
                <a:latin typeface="Tahoma" panose="020B0604030504040204" pitchFamily="34" charset="0"/>
              </a:rPr>
              <a:t> , count) ;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   add (&amp; count) ;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   </a:t>
            </a:r>
            <a:r>
              <a:rPr lang="en-US" altLang="en-US" sz="1900">
                <a:solidFill>
                  <a:srgbClr val="3333CC"/>
                </a:solidFill>
                <a:latin typeface="Tahoma" panose="020B0604030504040204" pitchFamily="34" charset="0"/>
              </a:rPr>
              <a:t>printf</a:t>
            </a:r>
            <a:r>
              <a:rPr lang="en-US" altLang="en-US" sz="1900">
                <a:latin typeface="Tahoma" panose="020B0604030504040204" pitchFamily="34" charset="0"/>
              </a:rPr>
              <a:t> </a:t>
            </a:r>
            <a:r>
              <a:rPr lang="en-US" altLang="en-US" sz="1900">
                <a:solidFill>
                  <a:srgbClr val="FF00FF"/>
                </a:solidFill>
                <a:latin typeface="Tahoma" panose="020B0604030504040204" pitchFamily="34" charset="0"/>
              </a:rPr>
              <a:t>("the new value of count is %d\n"</a:t>
            </a:r>
            <a:r>
              <a:rPr lang="en-US" altLang="en-US" sz="1900">
                <a:latin typeface="Tahoma" panose="020B0604030504040204" pitchFamily="34" charset="0"/>
              </a:rPr>
              <a:t> , count) ;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 }</a:t>
            </a:r>
          </a:p>
          <a:p>
            <a:pPr algn="l" rtl="0" eaLnBrk="1" hangingPunct="1"/>
            <a:r>
              <a:rPr lang="en-US" altLang="en-US" sz="1900" b="1">
                <a:latin typeface="Tahoma" panose="020B0604030504040204" pitchFamily="34" charset="0"/>
              </a:rPr>
              <a:t>void  add (int  </a:t>
            </a:r>
            <a:r>
              <a:rPr lang="en-US" altLang="en-US" sz="1900">
                <a:latin typeface="Tahoma" panose="020B0604030504040204" pitchFamily="34" charset="0"/>
              </a:rPr>
              <a:t>*</a:t>
            </a:r>
            <a:r>
              <a:rPr lang="en-US" altLang="en-US" sz="1900" b="1">
                <a:latin typeface="Tahoma" panose="020B0604030504040204" pitchFamily="34" charset="0"/>
              </a:rPr>
              <a:t>countptr)</a:t>
            </a:r>
            <a:endParaRPr lang="en-US" altLang="en-US" sz="1900">
              <a:latin typeface="Tahoma" panose="020B0604030504040204" pitchFamily="34" charset="0"/>
            </a:endParaRP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 {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    ++ (*countptr) ;       </a:t>
            </a:r>
            <a:r>
              <a:rPr lang="en-US" altLang="en-US" sz="1900">
                <a:solidFill>
                  <a:srgbClr val="009900"/>
                </a:solidFill>
                <a:latin typeface="Tahoma" panose="020B0604030504040204" pitchFamily="34" charset="0"/>
              </a:rPr>
              <a:t>/* increments count in main */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  }</a:t>
            </a:r>
          </a:p>
          <a:p>
            <a:pPr algn="l" rtl="0" eaLnBrk="1" hangingPunct="1"/>
            <a:endParaRPr lang="en-US" altLang="en-US" sz="1900">
              <a:latin typeface="Tahoma" panose="020B0604030504040204" pitchFamily="34" charset="0"/>
            </a:endParaRP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8328026" y="5373688"/>
            <a:ext cx="1368425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a-IR" altLang="en-US" sz="2400">
                <a:latin typeface="Tahoma" panose="020B0604030504040204" pitchFamily="34" charset="0"/>
              </a:rPr>
              <a:t>خروجي</a:t>
            </a:r>
            <a:r>
              <a:rPr lang="fa-IR" altLang="en-US"/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4922386" y="5426983"/>
            <a:ext cx="35274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>
                <a:latin typeface="Tahoma" panose="020B0604030504040204" pitchFamily="34" charset="0"/>
              </a:rPr>
              <a:t>the original value of count is 7</a:t>
            </a:r>
          </a:p>
          <a:p>
            <a:pPr algn="l" rtl="0" eaLnBrk="1" hangingPunct="1"/>
            <a:r>
              <a:rPr lang="en-US" altLang="en-US" dirty="0">
                <a:latin typeface="Tahoma" panose="020B0604030504040204" pitchFamily="34" charset="0"/>
              </a:rPr>
              <a:t>the new value of count is 8 </a:t>
            </a:r>
          </a:p>
          <a:p>
            <a:pPr algn="l" rtl="0" eaLnBrk="1" hangingPunct="1">
              <a:spcBef>
                <a:spcPct val="50000"/>
              </a:spcBef>
            </a:pPr>
            <a:endParaRPr lang="en-US" altLang="en-US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677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136978"/>
            <a:ext cx="7543800" cy="1295400"/>
          </a:xfrm>
        </p:spPr>
        <p:txBody>
          <a:bodyPr>
            <a:normAutofit fontScale="90000"/>
          </a:bodyPr>
          <a:lstStyle/>
          <a:p>
            <a:pPr algn="just" eaLnBrk="1" hangingPunct="1"/>
            <a:r>
              <a:rPr lang="fa-IR" altLang="en-US" sz="2400" dirty="0">
                <a:solidFill>
                  <a:schemeClr val="tx1"/>
                </a:solidFill>
              </a:rPr>
              <a:t>مثال: برنامه زير، تفاوت بين آرگومانهاي معمولي که بوسيله مقدارعبور داده مي شوند و آرگومانهاي اشاره گر را که بوسيله مرجع عبور داده مي شوند روشن مي سازد</a:t>
            </a:r>
            <a:r>
              <a:rPr lang="en-US" altLang="en-US" sz="2400" dirty="0">
                <a:solidFill>
                  <a:schemeClr val="tx1"/>
                </a:solidFill>
              </a:rPr>
              <a:t> . </a:t>
            </a:r>
            <a:br>
              <a:rPr lang="en-US" altLang="en-US" sz="2400" dirty="0">
                <a:solidFill>
                  <a:schemeClr val="tx1"/>
                </a:solidFill>
              </a:rPr>
            </a:br>
            <a:endParaRPr lang="en-US" altLang="en-US" sz="2400" dirty="0">
              <a:solidFill>
                <a:schemeClr val="tx1"/>
              </a:solidFill>
            </a:endParaRP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1976439" y="1339170"/>
            <a:ext cx="7559675" cy="4679950"/>
          </a:xfrm>
          <a:prstGeom prst="rect">
            <a:avLst/>
          </a:prstGeom>
          <a:solidFill>
            <a:srgbClr val="FFFFE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endParaRPr lang="en-US" altLang="en-US" sz="1900" dirty="0">
              <a:latin typeface="Tahoma" panose="020B0604030504040204" pitchFamily="34" charset="0"/>
            </a:endParaRP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void  func1 ( </a:t>
            </a:r>
            <a:r>
              <a:rPr lang="en-US" altLang="en-US" sz="1900" dirty="0" err="1">
                <a:latin typeface="Tahoma" panose="020B0604030504040204" pitchFamily="34" charset="0"/>
              </a:rPr>
              <a:t>int</a:t>
            </a:r>
            <a:r>
              <a:rPr lang="en-US" altLang="en-US" sz="1900" dirty="0">
                <a:latin typeface="Tahoma" panose="020B0604030504040204" pitchFamily="34" charset="0"/>
              </a:rPr>
              <a:t>  u , </a:t>
            </a:r>
            <a:r>
              <a:rPr lang="en-US" altLang="en-US" sz="1900" dirty="0" err="1">
                <a:latin typeface="Tahoma" panose="020B0604030504040204" pitchFamily="34" charset="0"/>
              </a:rPr>
              <a:t>int</a:t>
            </a:r>
            <a:r>
              <a:rPr lang="en-US" altLang="en-US" sz="1900" dirty="0">
                <a:latin typeface="Tahoma" panose="020B0604030504040204" pitchFamily="34" charset="0"/>
              </a:rPr>
              <a:t>  v ) ;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void  func2 ( </a:t>
            </a:r>
            <a:r>
              <a:rPr lang="en-US" altLang="en-US" sz="1900" dirty="0" err="1">
                <a:latin typeface="Tahoma" panose="020B0604030504040204" pitchFamily="34" charset="0"/>
              </a:rPr>
              <a:t>int</a:t>
            </a:r>
            <a:r>
              <a:rPr lang="en-US" altLang="en-US" sz="1900" dirty="0">
                <a:latin typeface="Tahoma" panose="020B0604030504040204" pitchFamily="34" charset="0"/>
              </a:rPr>
              <a:t>  *</a:t>
            </a:r>
            <a:r>
              <a:rPr lang="en-US" altLang="en-US" sz="1900" dirty="0" err="1">
                <a:latin typeface="Tahoma" panose="020B0604030504040204" pitchFamily="34" charset="0"/>
              </a:rPr>
              <a:t>pu</a:t>
            </a:r>
            <a:r>
              <a:rPr lang="en-US" altLang="en-US" sz="1900" dirty="0">
                <a:latin typeface="Tahoma" panose="020B0604030504040204" pitchFamily="34" charset="0"/>
              </a:rPr>
              <a:t> , </a:t>
            </a:r>
            <a:r>
              <a:rPr lang="en-US" altLang="en-US" sz="1900" dirty="0" err="1">
                <a:latin typeface="Tahoma" panose="020B0604030504040204" pitchFamily="34" charset="0"/>
              </a:rPr>
              <a:t>int</a:t>
            </a:r>
            <a:r>
              <a:rPr lang="en-US" altLang="en-US" sz="1900" dirty="0">
                <a:latin typeface="Tahoma" panose="020B0604030504040204" pitchFamily="34" charset="0"/>
              </a:rPr>
              <a:t>  *</a:t>
            </a:r>
            <a:r>
              <a:rPr lang="en-US" altLang="en-US" sz="1900" dirty="0" err="1">
                <a:latin typeface="Tahoma" panose="020B0604030504040204" pitchFamily="34" charset="0"/>
              </a:rPr>
              <a:t>pv</a:t>
            </a:r>
            <a:r>
              <a:rPr lang="en-US" altLang="en-US" sz="1900" dirty="0">
                <a:latin typeface="Tahoma" panose="020B0604030504040204" pitchFamily="34" charset="0"/>
              </a:rPr>
              <a:t> ) ;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void main ( )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{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   </a:t>
            </a:r>
            <a:r>
              <a:rPr lang="en-US" altLang="en-US" sz="1900" dirty="0" err="1">
                <a:latin typeface="Tahoma" panose="020B0604030504040204" pitchFamily="34" charset="0"/>
              </a:rPr>
              <a:t>int</a:t>
            </a:r>
            <a:r>
              <a:rPr lang="en-US" altLang="en-US" sz="1900" dirty="0">
                <a:latin typeface="Tahoma" panose="020B0604030504040204" pitchFamily="34" charset="0"/>
              </a:rPr>
              <a:t>  u = 1 ;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   </a:t>
            </a:r>
            <a:r>
              <a:rPr lang="en-US" altLang="en-US" sz="1900" dirty="0" err="1">
                <a:latin typeface="Tahoma" panose="020B0604030504040204" pitchFamily="34" charset="0"/>
              </a:rPr>
              <a:t>int</a:t>
            </a:r>
            <a:r>
              <a:rPr lang="en-US" altLang="en-US" sz="1900" dirty="0">
                <a:latin typeface="Tahoma" panose="020B0604030504040204" pitchFamily="34" charset="0"/>
              </a:rPr>
              <a:t>  v = 3 ;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   </a:t>
            </a:r>
            <a:r>
              <a:rPr lang="en-US" altLang="en-US" sz="1900" dirty="0" err="1">
                <a:latin typeface="Tahoma" panose="020B0604030504040204" pitchFamily="34" charset="0"/>
              </a:rPr>
              <a:t>printf</a:t>
            </a:r>
            <a:r>
              <a:rPr lang="en-US" altLang="en-US" sz="1900" dirty="0">
                <a:latin typeface="Tahoma" panose="020B0604030504040204" pitchFamily="34" charset="0"/>
              </a:rPr>
              <a:t> (“\n Before  calling  func1  : u=%d   v=%d " , u , v )  ;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   func1(u , v ) ;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   </a:t>
            </a:r>
            <a:r>
              <a:rPr lang="en-US" altLang="en-US" sz="1900" dirty="0" err="1">
                <a:latin typeface="Tahoma" panose="020B0604030504040204" pitchFamily="34" charset="0"/>
              </a:rPr>
              <a:t>printf</a:t>
            </a:r>
            <a:r>
              <a:rPr lang="en-US" altLang="en-US" sz="1900" dirty="0">
                <a:latin typeface="Tahoma" panose="020B0604030504040204" pitchFamily="34" charset="0"/>
              </a:rPr>
              <a:t> (“\n After  calling  func1  : u=%d   v=%d " , u , v )  ;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   </a:t>
            </a:r>
            <a:r>
              <a:rPr lang="en-US" altLang="en-US" sz="1900" dirty="0" err="1">
                <a:latin typeface="Tahoma" panose="020B0604030504040204" pitchFamily="34" charset="0"/>
              </a:rPr>
              <a:t>printf</a:t>
            </a:r>
            <a:r>
              <a:rPr lang="en-US" altLang="en-US" sz="1900" dirty="0">
                <a:latin typeface="Tahoma" panose="020B0604030504040204" pitchFamily="34" charset="0"/>
              </a:rPr>
              <a:t> (“\n Before  calling  func2  : u=%d   v=%d " , u , v )  ;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   func2(&amp;u , &amp;v ) ;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   </a:t>
            </a:r>
            <a:r>
              <a:rPr lang="en-US" altLang="en-US" sz="1900" dirty="0" err="1">
                <a:latin typeface="Tahoma" panose="020B0604030504040204" pitchFamily="34" charset="0"/>
              </a:rPr>
              <a:t>printf</a:t>
            </a:r>
            <a:r>
              <a:rPr lang="en-US" altLang="en-US" sz="1900" dirty="0">
                <a:latin typeface="Tahoma" panose="020B0604030504040204" pitchFamily="34" charset="0"/>
              </a:rPr>
              <a:t> (“\n After  calling  func2  : u=%d   v=%d " , u , v )  ;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   </a:t>
            </a:r>
            <a:r>
              <a:rPr lang="en-US" altLang="en-US" sz="1900" dirty="0" err="1">
                <a:latin typeface="Tahoma" panose="020B0604030504040204" pitchFamily="34" charset="0"/>
              </a:rPr>
              <a:t>getch</a:t>
            </a:r>
            <a:r>
              <a:rPr lang="en-US" altLang="en-US" sz="1900" dirty="0">
                <a:latin typeface="Tahoma" panose="020B0604030504040204" pitchFamily="34" charset="0"/>
              </a:rPr>
              <a:t>();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}</a:t>
            </a:r>
          </a:p>
          <a:p>
            <a:pPr algn="l" eaLnBrk="1" hangingPunct="1"/>
            <a:r>
              <a:rPr lang="en-US" altLang="en-US" sz="1900" dirty="0">
                <a:latin typeface="Tahoma" panose="020B0604030504040204" pitchFamily="34" charset="0"/>
              </a:rPr>
              <a:t>…</a:t>
            </a:r>
          </a:p>
          <a:p>
            <a:pPr algn="l" eaLnBrk="1" hangingPunct="1"/>
            <a:endParaRPr lang="en-US" altLang="en-US" sz="1900" dirty="0">
              <a:latin typeface="Tahoma" panose="020B0604030504040204" pitchFamily="34" charset="0"/>
            </a:endParaRPr>
          </a:p>
          <a:p>
            <a:pPr algn="l" eaLnBrk="1" hangingPunct="1"/>
            <a:endParaRPr lang="en-US" altLang="en-US" sz="19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240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206084" y="259556"/>
            <a:ext cx="7345363" cy="4248150"/>
          </a:xfrm>
          <a:prstGeom prst="rect">
            <a:avLst/>
          </a:prstGeom>
          <a:solidFill>
            <a:srgbClr val="FFFFE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void  func1 ( int  u , int  v ) 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{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   u = 0 ;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   v = 0 ;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   printf (“\n Within  func1  : u=%d   v=%d " , u , v )  ;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   return ;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}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void  func2 ( int  *pu , int  *pv ) 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{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   *pu = 0 ;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   *pv = 0 ;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   printf (“\n Within  func2  : *pu=%d   *pv=%d " , *pu , *pv )  ;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   return ;</a:t>
            </a:r>
          </a:p>
          <a:p>
            <a:pPr algn="l" eaLnBrk="1" hangingPunct="1"/>
            <a:r>
              <a:rPr lang="en-US" altLang="en-US" sz="1900">
                <a:latin typeface="Tahoma" panose="020B0604030504040204" pitchFamily="34" charset="0"/>
              </a:rPr>
              <a:t>}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6348413" y="0"/>
            <a:ext cx="54721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altLang="en-US" sz="2800" dirty="0">
                <a:solidFill>
                  <a:srgbClr val="FF0000"/>
                </a:solidFill>
                <a:latin typeface="Tahoma" panose="020B0604030504040204" pitchFamily="34" charset="0"/>
                <a:cs typeface="B Mitra" panose="00000400000000000000" pitchFamily="2" charset="-78"/>
              </a:rPr>
              <a:t>ادامه مثال:</a:t>
            </a:r>
            <a:endParaRPr lang="en-US" altLang="en-US" sz="2800" dirty="0">
              <a:solidFill>
                <a:srgbClr val="FF0000"/>
              </a:solidFill>
              <a:latin typeface="Tahoma" panose="020B0604030504040204" pitchFamily="34" charset="0"/>
              <a:cs typeface="B Mitra" panose="00000400000000000000" pitchFamily="2" charset="-78"/>
            </a:endParaRP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206084" y="4767262"/>
            <a:ext cx="6553200" cy="1863725"/>
          </a:xfrm>
          <a:prstGeom prst="rect">
            <a:avLst/>
          </a:prstGeom>
          <a:solidFill>
            <a:schemeClr val="tx1"/>
          </a:solidFill>
          <a:ln w="38100" cmpd="dbl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1900">
                <a:solidFill>
                  <a:schemeClr val="bg1"/>
                </a:solidFill>
                <a:latin typeface="Tahoma" panose="020B0604030504040204" pitchFamily="34" charset="0"/>
              </a:rPr>
              <a:t>Before  calling  func1  :   u = 1    v = 3</a:t>
            </a:r>
          </a:p>
          <a:p>
            <a:pPr algn="l" rtl="0" eaLnBrk="1" hangingPunct="1"/>
            <a:r>
              <a:rPr lang="en-US" altLang="en-US" sz="1900">
                <a:solidFill>
                  <a:schemeClr val="bg1"/>
                </a:solidFill>
                <a:latin typeface="Tahoma" panose="020B0604030504040204" pitchFamily="34" charset="0"/>
              </a:rPr>
              <a:t>Within  func1  :                u = 0    v = 0</a:t>
            </a:r>
          </a:p>
          <a:p>
            <a:pPr algn="l" rtl="0" eaLnBrk="1" hangingPunct="1"/>
            <a:r>
              <a:rPr lang="en-US" altLang="en-US" sz="1900">
                <a:solidFill>
                  <a:schemeClr val="bg1"/>
                </a:solidFill>
                <a:latin typeface="Tahoma" panose="020B0604030504040204" pitchFamily="34" charset="0"/>
              </a:rPr>
              <a:t>After  calling  func1  :      u = 1    v = 3</a:t>
            </a:r>
          </a:p>
          <a:p>
            <a:pPr algn="l" rtl="0" eaLnBrk="1" hangingPunct="1"/>
            <a:r>
              <a:rPr lang="en-US" altLang="en-US" sz="1900">
                <a:solidFill>
                  <a:schemeClr val="bg1"/>
                </a:solidFill>
                <a:latin typeface="Tahoma" panose="020B0604030504040204" pitchFamily="34" charset="0"/>
              </a:rPr>
              <a:t>Before  calling  func2  :   u = 1    v = 3</a:t>
            </a:r>
          </a:p>
          <a:p>
            <a:pPr algn="l" rtl="0" eaLnBrk="1" hangingPunct="1"/>
            <a:r>
              <a:rPr lang="en-US" altLang="en-US" sz="1900">
                <a:solidFill>
                  <a:schemeClr val="bg1"/>
                </a:solidFill>
                <a:latin typeface="Tahoma" panose="020B0604030504040204" pitchFamily="34" charset="0"/>
              </a:rPr>
              <a:t>Within  func2  :             *pu = 0   *pv = 0</a:t>
            </a:r>
          </a:p>
          <a:p>
            <a:pPr algn="l" rtl="0" eaLnBrk="1" hangingPunct="1"/>
            <a:r>
              <a:rPr lang="en-US" altLang="en-US" sz="1900">
                <a:solidFill>
                  <a:schemeClr val="bg1"/>
                </a:solidFill>
                <a:latin typeface="Tahoma" panose="020B0604030504040204" pitchFamily="34" charset="0"/>
              </a:rPr>
              <a:t>After  calling  func2  :      u = 0    v = 0 </a:t>
            </a:r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5931403" y="4598644"/>
            <a:ext cx="1655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altLang="en-US" sz="2400" dirty="0">
                <a:latin typeface="Tahoma" panose="020B0604030504040204" pitchFamily="34" charset="0"/>
                <a:cs typeface="B Mitra" panose="00000400000000000000" pitchFamily="2" charset="-78"/>
              </a:rPr>
              <a:t>خروجي:</a:t>
            </a:r>
            <a:endParaRPr lang="en-US" altLang="en-US" sz="2400" dirty="0">
              <a:latin typeface="Tahoma" panose="020B0604030504040204" pitchFamily="34" charset="0"/>
              <a:cs typeface="B Mitra" panose="00000400000000000000" pitchFamily="2" charset="-7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768206" y="1751495"/>
            <a:ext cx="4320329" cy="28812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endParaRPr lang="en-US" altLang="en-US" sz="1100" dirty="0">
              <a:latin typeface="Tahoma" panose="020B0604030504040204" pitchFamily="34" charset="0"/>
            </a:endParaRP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void  func1 ( </a:t>
            </a:r>
            <a:r>
              <a:rPr lang="en-US" altLang="en-US" sz="1100" dirty="0" err="1">
                <a:latin typeface="Tahoma" panose="020B0604030504040204" pitchFamily="34" charset="0"/>
              </a:rPr>
              <a:t>int</a:t>
            </a:r>
            <a:r>
              <a:rPr lang="en-US" altLang="en-US" sz="1100" dirty="0">
                <a:latin typeface="Tahoma" panose="020B0604030504040204" pitchFamily="34" charset="0"/>
              </a:rPr>
              <a:t>  u , </a:t>
            </a:r>
            <a:r>
              <a:rPr lang="en-US" altLang="en-US" sz="1100" dirty="0" err="1">
                <a:latin typeface="Tahoma" panose="020B0604030504040204" pitchFamily="34" charset="0"/>
              </a:rPr>
              <a:t>int</a:t>
            </a:r>
            <a:r>
              <a:rPr lang="en-US" altLang="en-US" sz="1100" dirty="0">
                <a:latin typeface="Tahoma" panose="020B0604030504040204" pitchFamily="34" charset="0"/>
              </a:rPr>
              <a:t>  v ) ;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void  func2 ( </a:t>
            </a:r>
            <a:r>
              <a:rPr lang="en-US" altLang="en-US" sz="1100" dirty="0" err="1">
                <a:latin typeface="Tahoma" panose="020B0604030504040204" pitchFamily="34" charset="0"/>
              </a:rPr>
              <a:t>int</a:t>
            </a:r>
            <a:r>
              <a:rPr lang="en-US" altLang="en-US" sz="1100" dirty="0">
                <a:latin typeface="Tahoma" panose="020B0604030504040204" pitchFamily="34" charset="0"/>
              </a:rPr>
              <a:t>  *</a:t>
            </a:r>
            <a:r>
              <a:rPr lang="en-US" altLang="en-US" sz="1100" dirty="0" err="1">
                <a:latin typeface="Tahoma" panose="020B0604030504040204" pitchFamily="34" charset="0"/>
              </a:rPr>
              <a:t>pu</a:t>
            </a:r>
            <a:r>
              <a:rPr lang="en-US" altLang="en-US" sz="1100" dirty="0">
                <a:latin typeface="Tahoma" panose="020B0604030504040204" pitchFamily="34" charset="0"/>
              </a:rPr>
              <a:t> , </a:t>
            </a:r>
            <a:r>
              <a:rPr lang="en-US" altLang="en-US" sz="1100" dirty="0" err="1">
                <a:latin typeface="Tahoma" panose="020B0604030504040204" pitchFamily="34" charset="0"/>
              </a:rPr>
              <a:t>int</a:t>
            </a:r>
            <a:r>
              <a:rPr lang="en-US" altLang="en-US" sz="1100" dirty="0">
                <a:latin typeface="Tahoma" panose="020B0604030504040204" pitchFamily="34" charset="0"/>
              </a:rPr>
              <a:t>  *</a:t>
            </a:r>
            <a:r>
              <a:rPr lang="en-US" altLang="en-US" sz="1100" dirty="0" err="1">
                <a:latin typeface="Tahoma" panose="020B0604030504040204" pitchFamily="34" charset="0"/>
              </a:rPr>
              <a:t>pv</a:t>
            </a:r>
            <a:r>
              <a:rPr lang="en-US" altLang="en-US" sz="1100" dirty="0">
                <a:latin typeface="Tahoma" panose="020B0604030504040204" pitchFamily="34" charset="0"/>
              </a:rPr>
              <a:t> ) ;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void main ( )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{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   </a:t>
            </a:r>
            <a:r>
              <a:rPr lang="en-US" altLang="en-US" sz="1100" dirty="0" err="1">
                <a:latin typeface="Tahoma" panose="020B0604030504040204" pitchFamily="34" charset="0"/>
              </a:rPr>
              <a:t>int</a:t>
            </a:r>
            <a:r>
              <a:rPr lang="en-US" altLang="en-US" sz="1100" dirty="0">
                <a:latin typeface="Tahoma" panose="020B0604030504040204" pitchFamily="34" charset="0"/>
              </a:rPr>
              <a:t>  u = 1 ;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   </a:t>
            </a:r>
            <a:r>
              <a:rPr lang="en-US" altLang="en-US" sz="1100" dirty="0" err="1">
                <a:latin typeface="Tahoma" panose="020B0604030504040204" pitchFamily="34" charset="0"/>
              </a:rPr>
              <a:t>int</a:t>
            </a:r>
            <a:r>
              <a:rPr lang="en-US" altLang="en-US" sz="1100" dirty="0">
                <a:latin typeface="Tahoma" panose="020B0604030504040204" pitchFamily="34" charset="0"/>
              </a:rPr>
              <a:t>  v = 3 ;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   </a:t>
            </a:r>
            <a:r>
              <a:rPr lang="en-US" altLang="en-US" sz="1100" dirty="0" err="1">
                <a:latin typeface="Tahoma" panose="020B0604030504040204" pitchFamily="34" charset="0"/>
              </a:rPr>
              <a:t>printf</a:t>
            </a:r>
            <a:r>
              <a:rPr lang="en-US" altLang="en-US" sz="1100" dirty="0">
                <a:latin typeface="Tahoma" panose="020B0604030504040204" pitchFamily="34" charset="0"/>
              </a:rPr>
              <a:t> (“\n Before  calling  func1  : u=%d   v=%d " , u , v )  ;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   func1(u , v ) ;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   </a:t>
            </a:r>
            <a:r>
              <a:rPr lang="en-US" altLang="en-US" sz="1100" dirty="0" err="1">
                <a:latin typeface="Tahoma" panose="020B0604030504040204" pitchFamily="34" charset="0"/>
              </a:rPr>
              <a:t>printf</a:t>
            </a:r>
            <a:r>
              <a:rPr lang="en-US" altLang="en-US" sz="1100" dirty="0">
                <a:latin typeface="Tahoma" panose="020B0604030504040204" pitchFamily="34" charset="0"/>
              </a:rPr>
              <a:t> (“\n After  calling  func1  : u=%d   v=%d " , u , v )  ;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   </a:t>
            </a:r>
            <a:r>
              <a:rPr lang="en-US" altLang="en-US" sz="1100" dirty="0" err="1">
                <a:latin typeface="Tahoma" panose="020B0604030504040204" pitchFamily="34" charset="0"/>
              </a:rPr>
              <a:t>printf</a:t>
            </a:r>
            <a:r>
              <a:rPr lang="en-US" altLang="en-US" sz="1100" dirty="0">
                <a:latin typeface="Tahoma" panose="020B0604030504040204" pitchFamily="34" charset="0"/>
              </a:rPr>
              <a:t> (“\n Before  calling  func2  : u=%d   v=%d " , u , v )  ;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   func2(&amp;u , &amp;v ) ;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   </a:t>
            </a:r>
            <a:r>
              <a:rPr lang="en-US" altLang="en-US" sz="1100" dirty="0" err="1">
                <a:latin typeface="Tahoma" panose="020B0604030504040204" pitchFamily="34" charset="0"/>
              </a:rPr>
              <a:t>printf</a:t>
            </a:r>
            <a:r>
              <a:rPr lang="en-US" altLang="en-US" sz="1100" dirty="0">
                <a:latin typeface="Tahoma" panose="020B0604030504040204" pitchFamily="34" charset="0"/>
              </a:rPr>
              <a:t> (“\n After  calling  func2  : u=%d   v=%d " , u , v )  ;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   </a:t>
            </a:r>
            <a:r>
              <a:rPr lang="en-US" altLang="en-US" sz="1100" dirty="0" err="1">
                <a:latin typeface="Tahoma" panose="020B0604030504040204" pitchFamily="34" charset="0"/>
              </a:rPr>
              <a:t>getch</a:t>
            </a:r>
            <a:r>
              <a:rPr lang="en-US" altLang="en-US" sz="1100" dirty="0">
                <a:latin typeface="Tahoma" panose="020B0604030504040204" pitchFamily="34" charset="0"/>
              </a:rPr>
              <a:t>();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}</a:t>
            </a:r>
          </a:p>
          <a:p>
            <a:pPr algn="l" eaLnBrk="1" hangingPunct="1"/>
            <a:r>
              <a:rPr lang="en-US" altLang="en-US" sz="1100" dirty="0">
                <a:latin typeface="Tahoma" panose="020B0604030504040204" pitchFamily="34" charset="0"/>
              </a:rPr>
              <a:t>…</a:t>
            </a:r>
          </a:p>
          <a:p>
            <a:pPr algn="l" eaLnBrk="1" hangingPunct="1"/>
            <a:endParaRPr lang="en-US" altLang="en-US" sz="1100" dirty="0">
              <a:latin typeface="Tahoma" panose="020B0604030504040204" pitchFamily="34" charset="0"/>
            </a:endParaRPr>
          </a:p>
          <a:p>
            <a:pPr algn="l" eaLnBrk="1" hangingPunct="1"/>
            <a:endParaRPr lang="en-US" altLang="en-US" sz="11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6132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اشاره‌گر و آرايه:</a:t>
            </a:r>
            <a:br>
              <a:rPr lang="fa-IR" altLang="en-US" sz="2800">
                <a:solidFill>
                  <a:srgbClr val="FF0000"/>
                </a:solidFill>
              </a:rPr>
            </a:b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2840038" y="5516563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3</a:t>
            </a:r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3848100" y="5516563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7</a:t>
            </a:r>
          </a:p>
        </p:txBody>
      </p:sp>
      <p:sp>
        <p:nvSpPr>
          <p:cNvPr id="53255" name="AutoShape 7"/>
          <p:cNvSpPr>
            <a:spLocks noChangeArrowheads="1"/>
          </p:cNvSpPr>
          <p:nvPr/>
        </p:nvSpPr>
        <p:spPr bwMode="auto">
          <a:xfrm>
            <a:off x="2484438" y="575627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2</a:t>
            </a:r>
          </a:p>
        </p:txBody>
      </p:sp>
      <p:sp>
        <p:nvSpPr>
          <p:cNvPr id="53256" name="AutoShape 8"/>
          <p:cNvSpPr>
            <a:spLocks noChangeArrowheads="1"/>
          </p:cNvSpPr>
          <p:nvPr/>
        </p:nvSpPr>
        <p:spPr bwMode="auto">
          <a:xfrm>
            <a:off x="3492500" y="575627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6</a:t>
            </a:r>
          </a:p>
        </p:txBody>
      </p:sp>
      <p:sp>
        <p:nvSpPr>
          <p:cNvPr id="53257" name="AutoShape 9"/>
          <p:cNvSpPr>
            <a:spLocks noChangeArrowheads="1"/>
          </p:cNvSpPr>
          <p:nvPr/>
        </p:nvSpPr>
        <p:spPr bwMode="auto">
          <a:xfrm>
            <a:off x="4929188" y="5516563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11</a:t>
            </a:r>
          </a:p>
        </p:txBody>
      </p:sp>
      <p:sp>
        <p:nvSpPr>
          <p:cNvPr id="53258" name="AutoShape 10"/>
          <p:cNvSpPr>
            <a:spLocks noChangeArrowheads="1"/>
          </p:cNvSpPr>
          <p:nvPr/>
        </p:nvSpPr>
        <p:spPr bwMode="auto">
          <a:xfrm>
            <a:off x="5937250" y="5516563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15</a:t>
            </a:r>
          </a:p>
        </p:txBody>
      </p:sp>
      <p:sp>
        <p:nvSpPr>
          <p:cNvPr id="53259" name="AutoShape 11"/>
          <p:cNvSpPr>
            <a:spLocks noChangeArrowheads="1"/>
          </p:cNvSpPr>
          <p:nvPr/>
        </p:nvSpPr>
        <p:spPr bwMode="auto">
          <a:xfrm>
            <a:off x="4573588" y="575627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10</a:t>
            </a:r>
          </a:p>
        </p:txBody>
      </p:sp>
      <p:sp>
        <p:nvSpPr>
          <p:cNvPr id="53260" name="AutoShape 12"/>
          <p:cNvSpPr>
            <a:spLocks noChangeArrowheads="1"/>
          </p:cNvSpPr>
          <p:nvPr/>
        </p:nvSpPr>
        <p:spPr bwMode="auto">
          <a:xfrm>
            <a:off x="5581650" y="575627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14</a:t>
            </a:r>
          </a:p>
        </p:txBody>
      </p:sp>
      <p:sp>
        <p:nvSpPr>
          <p:cNvPr id="53261" name="AutoShape 13"/>
          <p:cNvSpPr>
            <a:spLocks noChangeArrowheads="1"/>
          </p:cNvSpPr>
          <p:nvPr/>
        </p:nvSpPr>
        <p:spPr bwMode="auto">
          <a:xfrm>
            <a:off x="2130425" y="599122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1</a:t>
            </a:r>
          </a:p>
        </p:txBody>
      </p:sp>
      <p:sp>
        <p:nvSpPr>
          <p:cNvPr id="53262" name="AutoShape 14"/>
          <p:cNvSpPr>
            <a:spLocks noChangeArrowheads="1"/>
          </p:cNvSpPr>
          <p:nvPr/>
        </p:nvSpPr>
        <p:spPr bwMode="auto">
          <a:xfrm>
            <a:off x="3138488" y="599122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5</a:t>
            </a:r>
          </a:p>
        </p:txBody>
      </p:sp>
      <p:sp>
        <p:nvSpPr>
          <p:cNvPr id="53263" name="AutoShape 15"/>
          <p:cNvSpPr>
            <a:spLocks noChangeArrowheads="1"/>
          </p:cNvSpPr>
          <p:nvPr/>
        </p:nvSpPr>
        <p:spPr bwMode="auto">
          <a:xfrm>
            <a:off x="2782888" y="623093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4</a:t>
            </a:r>
          </a:p>
        </p:txBody>
      </p:sp>
      <p:sp>
        <p:nvSpPr>
          <p:cNvPr id="53264" name="AutoShape 16"/>
          <p:cNvSpPr>
            <a:spLocks noChangeArrowheads="1"/>
          </p:cNvSpPr>
          <p:nvPr/>
        </p:nvSpPr>
        <p:spPr bwMode="auto">
          <a:xfrm>
            <a:off x="4219575" y="599122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9</a:t>
            </a:r>
          </a:p>
        </p:txBody>
      </p:sp>
      <p:sp>
        <p:nvSpPr>
          <p:cNvPr id="53265" name="AutoShape 17"/>
          <p:cNvSpPr>
            <a:spLocks noChangeArrowheads="1"/>
          </p:cNvSpPr>
          <p:nvPr/>
        </p:nvSpPr>
        <p:spPr bwMode="auto">
          <a:xfrm>
            <a:off x="5227638" y="599122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13</a:t>
            </a:r>
          </a:p>
        </p:txBody>
      </p:sp>
      <p:sp>
        <p:nvSpPr>
          <p:cNvPr id="53266" name="AutoShape 18"/>
          <p:cNvSpPr>
            <a:spLocks noChangeArrowheads="1"/>
          </p:cNvSpPr>
          <p:nvPr/>
        </p:nvSpPr>
        <p:spPr bwMode="auto">
          <a:xfrm>
            <a:off x="3863975" y="623093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8</a:t>
            </a:r>
          </a:p>
        </p:txBody>
      </p:sp>
      <p:sp>
        <p:nvSpPr>
          <p:cNvPr id="53267" name="AutoShape 19"/>
          <p:cNvSpPr>
            <a:spLocks noChangeArrowheads="1"/>
          </p:cNvSpPr>
          <p:nvPr/>
        </p:nvSpPr>
        <p:spPr bwMode="auto">
          <a:xfrm>
            <a:off x="4872038" y="623093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12</a:t>
            </a:r>
          </a:p>
        </p:txBody>
      </p:sp>
      <p:sp>
        <p:nvSpPr>
          <p:cNvPr id="53268" name="AutoShape 20"/>
          <p:cNvSpPr>
            <a:spLocks noChangeArrowheads="1"/>
          </p:cNvSpPr>
          <p:nvPr/>
        </p:nvSpPr>
        <p:spPr bwMode="auto">
          <a:xfrm>
            <a:off x="7016750" y="5516563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19</a:t>
            </a:r>
          </a:p>
        </p:txBody>
      </p:sp>
      <p:sp>
        <p:nvSpPr>
          <p:cNvPr id="53269" name="AutoShape 21"/>
          <p:cNvSpPr>
            <a:spLocks noChangeArrowheads="1"/>
          </p:cNvSpPr>
          <p:nvPr/>
        </p:nvSpPr>
        <p:spPr bwMode="auto">
          <a:xfrm>
            <a:off x="8024813" y="5516563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23</a:t>
            </a:r>
          </a:p>
        </p:txBody>
      </p:sp>
      <p:sp>
        <p:nvSpPr>
          <p:cNvPr id="53270" name="AutoShape 22"/>
          <p:cNvSpPr>
            <a:spLocks noChangeArrowheads="1"/>
          </p:cNvSpPr>
          <p:nvPr/>
        </p:nvSpPr>
        <p:spPr bwMode="auto">
          <a:xfrm>
            <a:off x="6661150" y="575627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18</a:t>
            </a:r>
          </a:p>
        </p:txBody>
      </p:sp>
      <p:sp>
        <p:nvSpPr>
          <p:cNvPr id="53271" name="AutoShape 23"/>
          <p:cNvSpPr>
            <a:spLocks noChangeArrowheads="1"/>
          </p:cNvSpPr>
          <p:nvPr/>
        </p:nvSpPr>
        <p:spPr bwMode="auto">
          <a:xfrm>
            <a:off x="7669213" y="575627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22</a:t>
            </a:r>
          </a:p>
        </p:txBody>
      </p:sp>
      <p:sp>
        <p:nvSpPr>
          <p:cNvPr id="53272" name="AutoShape 24"/>
          <p:cNvSpPr>
            <a:spLocks noChangeArrowheads="1"/>
          </p:cNvSpPr>
          <p:nvPr/>
        </p:nvSpPr>
        <p:spPr bwMode="auto">
          <a:xfrm>
            <a:off x="6307138" y="599122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996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17</a:t>
            </a:r>
          </a:p>
        </p:txBody>
      </p:sp>
      <p:sp>
        <p:nvSpPr>
          <p:cNvPr id="53273" name="AutoShape 25"/>
          <p:cNvSpPr>
            <a:spLocks noChangeArrowheads="1"/>
          </p:cNvSpPr>
          <p:nvPr/>
        </p:nvSpPr>
        <p:spPr bwMode="auto">
          <a:xfrm>
            <a:off x="7315200" y="599122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21</a:t>
            </a:r>
          </a:p>
        </p:txBody>
      </p:sp>
      <p:sp>
        <p:nvSpPr>
          <p:cNvPr id="53274" name="AutoShape 26"/>
          <p:cNvSpPr>
            <a:spLocks noChangeArrowheads="1"/>
          </p:cNvSpPr>
          <p:nvPr/>
        </p:nvSpPr>
        <p:spPr bwMode="auto">
          <a:xfrm>
            <a:off x="5951538" y="623093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16</a:t>
            </a:r>
          </a:p>
        </p:txBody>
      </p:sp>
      <p:sp>
        <p:nvSpPr>
          <p:cNvPr id="53275" name="AutoShape 27"/>
          <p:cNvSpPr>
            <a:spLocks noChangeArrowheads="1"/>
          </p:cNvSpPr>
          <p:nvPr/>
        </p:nvSpPr>
        <p:spPr bwMode="auto">
          <a:xfrm>
            <a:off x="6959600" y="623093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20</a:t>
            </a:r>
          </a:p>
        </p:txBody>
      </p:sp>
      <p:sp>
        <p:nvSpPr>
          <p:cNvPr id="53276" name="AutoShape 28"/>
          <p:cNvSpPr>
            <a:spLocks noChangeArrowheads="1"/>
          </p:cNvSpPr>
          <p:nvPr/>
        </p:nvSpPr>
        <p:spPr bwMode="auto">
          <a:xfrm>
            <a:off x="8750300" y="575627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26</a:t>
            </a:r>
          </a:p>
        </p:txBody>
      </p:sp>
      <p:sp>
        <p:nvSpPr>
          <p:cNvPr id="53277" name="AutoShape 29"/>
          <p:cNvSpPr>
            <a:spLocks noChangeArrowheads="1"/>
          </p:cNvSpPr>
          <p:nvPr/>
        </p:nvSpPr>
        <p:spPr bwMode="auto">
          <a:xfrm>
            <a:off x="8396288" y="599122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25</a:t>
            </a:r>
          </a:p>
        </p:txBody>
      </p:sp>
      <p:sp>
        <p:nvSpPr>
          <p:cNvPr id="53278" name="AutoShape 30"/>
          <p:cNvSpPr>
            <a:spLocks noChangeArrowheads="1"/>
          </p:cNvSpPr>
          <p:nvPr/>
        </p:nvSpPr>
        <p:spPr bwMode="auto">
          <a:xfrm>
            <a:off x="8040688" y="623093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24</a:t>
            </a:r>
          </a:p>
        </p:txBody>
      </p:sp>
      <p:sp>
        <p:nvSpPr>
          <p:cNvPr id="53280" name="Oval 32"/>
          <p:cNvSpPr>
            <a:spLocks noChangeArrowheads="1"/>
          </p:cNvSpPr>
          <p:nvPr/>
        </p:nvSpPr>
        <p:spPr bwMode="auto">
          <a:xfrm>
            <a:off x="2495551" y="5084764"/>
            <a:ext cx="576263" cy="5032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p</a:t>
            </a:r>
          </a:p>
        </p:txBody>
      </p:sp>
      <p:sp>
        <p:nvSpPr>
          <p:cNvPr id="53282" name="Line 34"/>
          <p:cNvSpPr>
            <a:spLocks noChangeShapeType="1"/>
          </p:cNvSpPr>
          <p:nvPr/>
        </p:nvSpPr>
        <p:spPr bwMode="auto">
          <a:xfrm flipH="1">
            <a:off x="7319963" y="5011739"/>
            <a:ext cx="647700" cy="10810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3" name="Text Box 35"/>
          <p:cNvSpPr txBox="1">
            <a:spLocks noChangeArrowheads="1"/>
          </p:cNvSpPr>
          <p:nvPr/>
        </p:nvSpPr>
        <p:spPr bwMode="auto">
          <a:xfrm>
            <a:off x="7967664" y="4868864"/>
            <a:ext cx="1925637" cy="376237"/>
          </a:xfrm>
          <a:prstGeom prst="rect">
            <a:avLst/>
          </a:prstGeom>
          <a:noFill/>
          <a:ln w="9525">
            <a:solidFill>
              <a:srgbClr val="FF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altLang="en-US">
                <a:solidFill>
                  <a:schemeClr val="bg1"/>
                </a:solidFill>
              </a:rPr>
              <a:t>كاراكتر مخصوص </a:t>
            </a:r>
            <a:r>
              <a:rPr lang="en-US" altLang="en-US">
                <a:solidFill>
                  <a:schemeClr val="bg1"/>
                </a:solidFill>
              </a:rPr>
              <a:t>‘\0’</a:t>
            </a:r>
          </a:p>
        </p:txBody>
      </p:sp>
      <p:sp>
        <p:nvSpPr>
          <p:cNvPr id="19488" name="Text Box 67"/>
          <p:cNvSpPr txBox="1">
            <a:spLocks noChangeArrowheads="1"/>
          </p:cNvSpPr>
          <p:nvPr/>
        </p:nvSpPr>
        <p:spPr bwMode="auto">
          <a:xfrm>
            <a:off x="1595438" y="4941889"/>
            <a:ext cx="755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ahoma" panose="020B0604030504040204" pitchFamily="34" charset="0"/>
              </a:rPr>
              <a:t>str</a:t>
            </a:r>
          </a:p>
        </p:txBody>
      </p:sp>
      <p:sp>
        <p:nvSpPr>
          <p:cNvPr id="19489" name="Rectangle 68"/>
          <p:cNvSpPr>
            <a:spLocks noChangeArrowheads="1"/>
          </p:cNvSpPr>
          <p:nvPr/>
        </p:nvSpPr>
        <p:spPr bwMode="auto">
          <a:xfrm>
            <a:off x="2386013" y="4191000"/>
            <a:ext cx="247015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latin typeface="Tahoma" panose="020B0604030504040204" pitchFamily="34" charset="0"/>
              </a:rPr>
              <a:t> </a:t>
            </a:r>
            <a:r>
              <a:rPr lang="en-US" altLang="en-US" sz="2000" dirty="0" err="1">
                <a:latin typeface="Tahoma" panose="020B0604030504040204" pitchFamily="34" charset="0"/>
              </a:rPr>
              <a:t>str</a:t>
            </a:r>
            <a:r>
              <a:rPr lang="en-US" altLang="en-US" sz="2000" dirty="0">
                <a:latin typeface="Tahoma" panose="020B0604030504040204" pitchFamily="34" charset="0"/>
              </a:rPr>
              <a:t>[4]    </a:t>
            </a:r>
            <a:r>
              <a:rPr lang="fa-IR" altLang="en-US" sz="2000" dirty="0">
                <a:latin typeface="Tahoma" panose="020B0604030504040204" pitchFamily="34" charset="0"/>
              </a:rPr>
              <a:t>يا</a:t>
            </a:r>
            <a:r>
              <a:rPr lang="en-US" altLang="en-US" sz="2000" dirty="0">
                <a:latin typeface="Tahoma" panose="020B0604030504040204" pitchFamily="34" charset="0"/>
              </a:rPr>
              <a:t>  *(p+4)  </a:t>
            </a:r>
          </a:p>
        </p:txBody>
      </p:sp>
      <p:sp>
        <p:nvSpPr>
          <p:cNvPr id="19490" name="Line 69"/>
          <p:cNvSpPr>
            <a:spLocks noChangeShapeType="1"/>
          </p:cNvSpPr>
          <p:nvPr/>
        </p:nvSpPr>
        <p:spPr bwMode="auto">
          <a:xfrm>
            <a:off x="3359151" y="4581525"/>
            <a:ext cx="288925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1" name="Line 70"/>
          <p:cNvSpPr>
            <a:spLocks noChangeShapeType="1"/>
          </p:cNvSpPr>
          <p:nvPr/>
        </p:nvSpPr>
        <p:spPr bwMode="auto">
          <a:xfrm flipH="1">
            <a:off x="3719513" y="4581525"/>
            <a:ext cx="43180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2" name="Rectangle 71"/>
          <p:cNvSpPr>
            <a:spLocks noChangeArrowheads="1"/>
          </p:cNvSpPr>
          <p:nvPr/>
        </p:nvSpPr>
        <p:spPr bwMode="auto">
          <a:xfrm>
            <a:off x="6873876" y="4435476"/>
            <a:ext cx="25066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altLang="en-US" sz="2400"/>
              <a:t>كاراكتر مخصوص </a:t>
            </a:r>
            <a:r>
              <a:rPr lang="en-US" altLang="en-US" sz="2400"/>
              <a:t>‘\0’</a:t>
            </a:r>
          </a:p>
        </p:txBody>
      </p:sp>
      <p:sp>
        <p:nvSpPr>
          <p:cNvPr id="53320" name="AutoShape 72"/>
          <p:cNvSpPr>
            <a:spLocks noChangeArrowheads="1"/>
          </p:cNvSpPr>
          <p:nvPr/>
        </p:nvSpPr>
        <p:spPr bwMode="auto">
          <a:xfrm>
            <a:off x="1747838" y="623728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0</a:t>
            </a:r>
          </a:p>
        </p:txBody>
      </p:sp>
      <p:sp>
        <p:nvSpPr>
          <p:cNvPr id="53321" name="AutoShape 73"/>
          <p:cNvSpPr>
            <a:spLocks noChangeArrowheads="1"/>
          </p:cNvSpPr>
          <p:nvPr/>
        </p:nvSpPr>
        <p:spPr bwMode="auto">
          <a:xfrm>
            <a:off x="9109075" y="5503863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/>
              <a:t>27</a:t>
            </a:r>
          </a:p>
        </p:txBody>
      </p:sp>
      <p:sp>
        <p:nvSpPr>
          <p:cNvPr id="19495" name="Line 74"/>
          <p:cNvSpPr>
            <a:spLocks noChangeShapeType="1"/>
          </p:cNvSpPr>
          <p:nvPr/>
        </p:nvSpPr>
        <p:spPr bwMode="auto">
          <a:xfrm>
            <a:off x="1992314" y="5373689"/>
            <a:ext cx="287337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6" name="Line 75"/>
          <p:cNvSpPr>
            <a:spLocks noChangeShapeType="1"/>
          </p:cNvSpPr>
          <p:nvPr/>
        </p:nvSpPr>
        <p:spPr bwMode="auto">
          <a:xfrm flipH="1">
            <a:off x="2495551" y="5516563"/>
            <a:ext cx="144463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7" name="Rectangle 76"/>
          <p:cNvSpPr>
            <a:spLocks noGrp="1" noChangeArrowheads="1"/>
          </p:cNvSpPr>
          <p:nvPr>
            <p:ph type="body" idx="1"/>
          </p:nvPr>
        </p:nvSpPr>
        <p:spPr>
          <a:xfrm>
            <a:off x="1774826" y="908051"/>
            <a:ext cx="7654925" cy="3241675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fa-IR" altLang="en-US" sz="2600" dirty="0"/>
              <a:t>بين اشاره‌گرها و آرايه‌ها رابطه نزديكي وجود دارد . نام يک آرايه در واقع</a:t>
            </a:r>
            <a:r>
              <a:rPr lang="en-US" altLang="en-US" sz="2600" dirty="0"/>
              <a:t>  </a:t>
            </a:r>
            <a:r>
              <a:rPr lang="fa-IR" altLang="en-US" sz="2600" dirty="0"/>
              <a:t>اشاره گري به اولين عنصر آرايه است.</a:t>
            </a:r>
          </a:p>
          <a:p>
            <a:pPr algn="l" rtl="0" eaLnBrk="1" hangingPunct="1"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char </a:t>
            </a:r>
            <a:r>
              <a:rPr lang="en-US" altLang="en-US" sz="2600" dirty="0" err="1">
                <a:solidFill>
                  <a:srgbClr val="FF0000"/>
                </a:solidFill>
              </a:rPr>
              <a:t>str</a:t>
            </a:r>
            <a:r>
              <a:rPr lang="en-US" altLang="en-US" sz="2600" dirty="0">
                <a:solidFill>
                  <a:srgbClr val="FF0000"/>
                </a:solidFill>
              </a:rPr>
              <a:t>[18] , *p ;</a:t>
            </a:r>
          </a:p>
          <a:p>
            <a:pPr algn="l" rtl="0" eaLnBrk="1" hangingPunct="1"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p = </a:t>
            </a:r>
            <a:r>
              <a:rPr lang="en-US" altLang="en-US" sz="2600" dirty="0" err="1">
                <a:solidFill>
                  <a:srgbClr val="FF0000"/>
                </a:solidFill>
              </a:rPr>
              <a:t>str</a:t>
            </a:r>
            <a:r>
              <a:rPr lang="en-US" altLang="en-US" sz="2600" dirty="0">
                <a:solidFill>
                  <a:srgbClr val="FF0000"/>
                </a:solidFill>
              </a:rPr>
              <a:t>;</a:t>
            </a:r>
          </a:p>
          <a:p>
            <a:pPr eaLnBrk="1" hangingPunct="1"/>
            <a:r>
              <a:rPr lang="fa-IR" altLang="en-US" sz="2600" dirty="0"/>
              <a:t>اگر بخواهيم به پنجمين عنصر در </a:t>
            </a:r>
            <a:r>
              <a:rPr lang="en-US" altLang="en-US" sz="2600" dirty="0" err="1"/>
              <a:t>str</a:t>
            </a:r>
            <a:r>
              <a:rPr lang="fa-IR" altLang="en-US" sz="2600" dirty="0"/>
              <a:t> دسترسي داشته باشيم ، مي‌توانيم اين كار را به دو روش زير انجام دهيم :</a:t>
            </a: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950980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3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3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5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53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3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53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5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3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53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53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5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5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nimBg="1"/>
      <p:bldP spid="53254" grpId="0" animBg="1"/>
      <p:bldP spid="53255" grpId="0" animBg="1"/>
      <p:bldP spid="53256" grpId="0" animBg="1"/>
      <p:bldP spid="53257" grpId="0" animBg="1"/>
      <p:bldP spid="53258" grpId="0" animBg="1"/>
      <p:bldP spid="53259" grpId="0" animBg="1"/>
      <p:bldP spid="53260" grpId="0" animBg="1"/>
      <p:bldP spid="53261" grpId="0" animBg="1"/>
      <p:bldP spid="53262" grpId="0" animBg="1"/>
      <p:bldP spid="53263" grpId="0" animBg="1"/>
      <p:bldP spid="53264" grpId="0" animBg="1"/>
      <p:bldP spid="53265" grpId="0" animBg="1"/>
      <p:bldP spid="53266" grpId="0" animBg="1"/>
      <p:bldP spid="53267" grpId="0" animBg="1"/>
      <p:bldP spid="53268" grpId="0" animBg="1"/>
      <p:bldP spid="53269" grpId="0" animBg="1"/>
      <p:bldP spid="53270" grpId="0" animBg="1"/>
      <p:bldP spid="53271" grpId="0" animBg="1"/>
      <p:bldP spid="53272" grpId="0" animBg="1"/>
      <p:bldP spid="53273" grpId="0" animBg="1"/>
      <p:bldP spid="53274" grpId="0" animBg="1"/>
      <p:bldP spid="53275" grpId="0" animBg="1"/>
      <p:bldP spid="53276" grpId="0" animBg="1"/>
      <p:bldP spid="53277" grpId="0" animBg="1"/>
      <p:bldP spid="53278" grpId="0" animBg="1"/>
      <p:bldP spid="53280" grpId="0" animBg="1"/>
      <p:bldP spid="53282" grpId="0" animBg="1"/>
      <p:bldP spid="53283" grpId="0" animBg="1"/>
      <p:bldP spid="53320" grpId="0" animBg="1"/>
      <p:bldP spid="533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76" name="AutoShape 80"/>
          <p:cNvSpPr>
            <a:spLocks noChangeArrowheads="1"/>
          </p:cNvSpPr>
          <p:nvPr/>
        </p:nvSpPr>
        <p:spPr bwMode="auto">
          <a:xfrm>
            <a:off x="7900988" y="1839913"/>
            <a:ext cx="1295400" cy="215900"/>
          </a:xfrm>
          <a:prstGeom prst="parallelogram">
            <a:avLst>
              <a:gd name="adj" fmla="val 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85</a:t>
            </a:r>
          </a:p>
        </p:txBody>
      </p:sp>
      <p:sp>
        <p:nvSpPr>
          <p:cNvPr id="55377" name="AutoShape 81"/>
          <p:cNvSpPr>
            <a:spLocks noChangeArrowheads="1"/>
          </p:cNvSpPr>
          <p:nvPr/>
        </p:nvSpPr>
        <p:spPr bwMode="auto">
          <a:xfrm>
            <a:off x="3719513" y="184467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75</a:t>
            </a:r>
          </a:p>
        </p:txBody>
      </p:sp>
      <p:sp>
        <p:nvSpPr>
          <p:cNvPr id="55378" name="AutoShape 82"/>
          <p:cNvSpPr>
            <a:spLocks noChangeArrowheads="1"/>
          </p:cNvSpPr>
          <p:nvPr/>
        </p:nvSpPr>
        <p:spPr bwMode="auto">
          <a:xfrm>
            <a:off x="4727575" y="184467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92DEB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79</a:t>
            </a:r>
          </a:p>
        </p:txBody>
      </p:sp>
      <p:sp>
        <p:nvSpPr>
          <p:cNvPr id="55379" name="AutoShape 83"/>
          <p:cNvSpPr>
            <a:spLocks noChangeArrowheads="1"/>
          </p:cNvSpPr>
          <p:nvPr/>
        </p:nvSpPr>
        <p:spPr bwMode="auto">
          <a:xfrm>
            <a:off x="3363913" y="208438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74</a:t>
            </a:r>
          </a:p>
        </p:txBody>
      </p:sp>
      <p:sp>
        <p:nvSpPr>
          <p:cNvPr id="55380" name="AutoShape 84"/>
          <p:cNvSpPr>
            <a:spLocks noChangeArrowheads="1"/>
          </p:cNvSpPr>
          <p:nvPr/>
        </p:nvSpPr>
        <p:spPr bwMode="auto">
          <a:xfrm>
            <a:off x="4371975" y="208438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92DEB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78</a:t>
            </a:r>
          </a:p>
        </p:txBody>
      </p:sp>
      <p:sp>
        <p:nvSpPr>
          <p:cNvPr id="55381" name="AutoShape 85"/>
          <p:cNvSpPr>
            <a:spLocks noChangeArrowheads="1"/>
          </p:cNvSpPr>
          <p:nvPr/>
        </p:nvSpPr>
        <p:spPr bwMode="auto">
          <a:xfrm>
            <a:off x="3009900" y="231933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AEBFF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73</a:t>
            </a:r>
          </a:p>
        </p:txBody>
      </p:sp>
      <p:sp>
        <p:nvSpPr>
          <p:cNvPr id="55382" name="AutoShape 86"/>
          <p:cNvSpPr>
            <a:spLocks noChangeArrowheads="1"/>
          </p:cNvSpPr>
          <p:nvPr/>
        </p:nvSpPr>
        <p:spPr bwMode="auto">
          <a:xfrm>
            <a:off x="4017963" y="231933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6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77</a:t>
            </a:r>
          </a:p>
        </p:txBody>
      </p:sp>
      <p:sp>
        <p:nvSpPr>
          <p:cNvPr id="55383" name="AutoShape 87"/>
          <p:cNvSpPr>
            <a:spLocks noChangeArrowheads="1"/>
          </p:cNvSpPr>
          <p:nvPr/>
        </p:nvSpPr>
        <p:spPr bwMode="auto">
          <a:xfrm>
            <a:off x="2654300" y="2559050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AEBFF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72</a:t>
            </a:r>
          </a:p>
        </p:txBody>
      </p:sp>
      <p:sp>
        <p:nvSpPr>
          <p:cNvPr id="55384" name="AutoShape 88"/>
          <p:cNvSpPr>
            <a:spLocks noChangeArrowheads="1"/>
          </p:cNvSpPr>
          <p:nvPr/>
        </p:nvSpPr>
        <p:spPr bwMode="auto">
          <a:xfrm>
            <a:off x="3662363" y="2559050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FF996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76</a:t>
            </a:r>
          </a:p>
        </p:txBody>
      </p:sp>
      <p:sp>
        <p:nvSpPr>
          <p:cNvPr id="55385" name="AutoShape 89"/>
          <p:cNvSpPr>
            <a:spLocks noChangeArrowheads="1"/>
          </p:cNvSpPr>
          <p:nvPr/>
        </p:nvSpPr>
        <p:spPr bwMode="auto">
          <a:xfrm>
            <a:off x="5807075" y="1844675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7d</a:t>
            </a:r>
          </a:p>
        </p:txBody>
      </p:sp>
      <p:sp>
        <p:nvSpPr>
          <p:cNvPr id="55386" name="AutoShape 90"/>
          <p:cNvSpPr>
            <a:spLocks noChangeArrowheads="1"/>
          </p:cNvSpPr>
          <p:nvPr/>
        </p:nvSpPr>
        <p:spPr bwMode="auto">
          <a:xfrm>
            <a:off x="6815138" y="1844675"/>
            <a:ext cx="1295400" cy="215900"/>
          </a:xfrm>
          <a:prstGeom prst="parallelogram">
            <a:avLst>
              <a:gd name="adj" fmla="val 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81</a:t>
            </a:r>
          </a:p>
        </p:txBody>
      </p:sp>
      <p:sp>
        <p:nvSpPr>
          <p:cNvPr id="55387" name="AutoShape 91"/>
          <p:cNvSpPr>
            <a:spLocks noChangeArrowheads="1"/>
          </p:cNvSpPr>
          <p:nvPr/>
        </p:nvSpPr>
        <p:spPr bwMode="auto">
          <a:xfrm>
            <a:off x="5451475" y="208438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7c</a:t>
            </a:r>
          </a:p>
        </p:txBody>
      </p:sp>
      <p:sp>
        <p:nvSpPr>
          <p:cNvPr id="55388" name="AutoShape 92"/>
          <p:cNvSpPr>
            <a:spLocks noChangeArrowheads="1"/>
          </p:cNvSpPr>
          <p:nvPr/>
        </p:nvSpPr>
        <p:spPr bwMode="auto">
          <a:xfrm>
            <a:off x="6459538" y="2084388"/>
            <a:ext cx="1295400" cy="215900"/>
          </a:xfrm>
          <a:prstGeom prst="parallelogram">
            <a:avLst>
              <a:gd name="adj" fmla="val 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80</a:t>
            </a:r>
          </a:p>
        </p:txBody>
      </p:sp>
      <p:sp>
        <p:nvSpPr>
          <p:cNvPr id="55389" name="AutoShape 93"/>
          <p:cNvSpPr>
            <a:spLocks noChangeArrowheads="1"/>
          </p:cNvSpPr>
          <p:nvPr/>
        </p:nvSpPr>
        <p:spPr bwMode="auto">
          <a:xfrm>
            <a:off x="5097463" y="2319338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FF212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7b</a:t>
            </a:r>
          </a:p>
        </p:txBody>
      </p:sp>
      <p:sp>
        <p:nvSpPr>
          <p:cNvPr id="55390" name="AutoShape 94"/>
          <p:cNvSpPr>
            <a:spLocks noChangeArrowheads="1"/>
          </p:cNvSpPr>
          <p:nvPr/>
        </p:nvSpPr>
        <p:spPr bwMode="auto">
          <a:xfrm>
            <a:off x="6105525" y="2319338"/>
            <a:ext cx="1295400" cy="215900"/>
          </a:xfrm>
          <a:prstGeom prst="parallelogram">
            <a:avLst>
              <a:gd name="adj" fmla="val 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7f</a:t>
            </a:r>
          </a:p>
        </p:txBody>
      </p:sp>
      <p:sp>
        <p:nvSpPr>
          <p:cNvPr id="55391" name="AutoShape 95"/>
          <p:cNvSpPr>
            <a:spLocks noChangeArrowheads="1"/>
          </p:cNvSpPr>
          <p:nvPr/>
        </p:nvSpPr>
        <p:spPr bwMode="auto">
          <a:xfrm>
            <a:off x="4741863" y="2559050"/>
            <a:ext cx="1295400" cy="215900"/>
          </a:xfrm>
          <a:prstGeom prst="parallelogram">
            <a:avLst>
              <a:gd name="adj" fmla="val 150000"/>
            </a:avLst>
          </a:prstGeom>
          <a:gradFill rotWithShape="1">
            <a:gsLst>
              <a:gs pos="0">
                <a:srgbClr val="FFFFFF"/>
              </a:gs>
              <a:gs pos="100000">
                <a:srgbClr val="FF212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7a</a:t>
            </a:r>
          </a:p>
        </p:txBody>
      </p:sp>
      <p:sp>
        <p:nvSpPr>
          <p:cNvPr id="55392" name="AutoShape 96"/>
          <p:cNvSpPr>
            <a:spLocks noChangeArrowheads="1"/>
          </p:cNvSpPr>
          <p:nvPr/>
        </p:nvSpPr>
        <p:spPr bwMode="auto">
          <a:xfrm>
            <a:off x="5749925" y="2559050"/>
            <a:ext cx="1295400" cy="215900"/>
          </a:xfrm>
          <a:prstGeom prst="parallelogram">
            <a:avLst>
              <a:gd name="adj" fmla="val 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7e</a:t>
            </a:r>
          </a:p>
        </p:txBody>
      </p:sp>
      <p:sp>
        <p:nvSpPr>
          <p:cNvPr id="55393" name="AutoShape 97"/>
          <p:cNvSpPr>
            <a:spLocks noChangeArrowheads="1"/>
          </p:cNvSpPr>
          <p:nvPr/>
        </p:nvSpPr>
        <p:spPr bwMode="auto">
          <a:xfrm>
            <a:off x="7540625" y="2084388"/>
            <a:ext cx="1295400" cy="215900"/>
          </a:xfrm>
          <a:prstGeom prst="parallelogram">
            <a:avLst>
              <a:gd name="adj" fmla="val 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84</a:t>
            </a:r>
          </a:p>
        </p:txBody>
      </p:sp>
      <p:sp>
        <p:nvSpPr>
          <p:cNvPr id="55394" name="AutoShape 98"/>
          <p:cNvSpPr>
            <a:spLocks noChangeArrowheads="1"/>
          </p:cNvSpPr>
          <p:nvPr/>
        </p:nvSpPr>
        <p:spPr bwMode="auto">
          <a:xfrm>
            <a:off x="7186613" y="2319338"/>
            <a:ext cx="1295400" cy="215900"/>
          </a:xfrm>
          <a:prstGeom prst="parallelogram">
            <a:avLst>
              <a:gd name="adj" fmla="val 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83</a:t>
            </a:r>
          </a:p>
        </p:txBody>
      </p:sp>
      <p:sp>
        <p:nvSpPr>
          <p:cNvPr id="55395" name="AutoShape 99"/>
          <p:cNvSpPr>
            <a:spLocks noChangeArrowheads="1"/>
          </p:cNvSpPr>
          <p:nvPr/>
        </p:nvSpPr>
        <p:spPr bwMode="auto">
          <a:xfrm>
            <a:off x="6831013" y="2559050"/>
            <a:ext cx="1295400" cy="215900"/>
          </a:xfrm>
          <a:prstGeom prst="parallelogram">
            <a:avLst>
              <a:gd name="adj" fmla="val 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400"/>
              <a:t>82</a:t>
            </a:r>
          </a:p>
        </p:txBody>
      </p:sp>
      <p:sp>
        <p:nvSpPr>
          <p:cNvPr id="55396" name="Rectangle 100"/>
          <p:cNvSpPr>
            <a:spLocks noChangeArrowheads="1"/>
          </p:cNvSpPr>
          <p:nvPr/>
        </p:nvSpPr>
        <p:spPr bwMode="auto">
          <a:xfrm>
            <a:off x="2495550" y="1628775"/>
            <a:ext cx="431800" cy="287338"/>
          </a:xfrm>
          <a:prstGeom prst="rect">
            <a:avLst/>
          </a:prstGeom>
          <a:solidFill>
            <a:srgbClr val="AEBF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x</a:t>
            </a:r>
          </a:p>
        </p:txBody>
      </p:sp>
      <p:sp>
        <p:nvSpPr>
          <p:cNvPr id="55397" name="Line 101"/>
          <p:cNvSpPr>
            <a:spLocks noChangeShapeType="1"/>
          </p:cNvSpPr>
          <p:nvPr/>
        </p:nvSpPr>
        <p:spPr bwMode="auto">
          <a:xfrm>
            <a:off x="2640013" y="1916113"/>
            <a:ext cx="43180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98" name="Rectangle 102"/>
          <p:cNvSpPr>
            <a:spLocks noChangeArrowheads="1"/>
          </p:cNvSpPr>
          <p:nvPr/>
        </p:nvSpPr>
        <p:spPr bwMode="auto">
          <a:xfrm>
            <a:off x="3071813" y="1125539"/>
            <a:ext cx="431800" cy="287337"/>
          </a:xfrm>
          <a:prstGeom prst="rect">
            <a:avLst/>
          </a:prstGeom>
          <a:solidFill>
            <a:srgbClr val="AEBF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x+1</a:t>
            </a:r>
          </a:p>
        </p:txBody>
      </p:sp>
      <p:sp>
        <p:nvSpPr>
          <p:cNvPr id="55399" name="Line 103"/>
          <p:cNvSpPr>
            <a:spLocks noChangeShapeType="1"/>
          </p:cNvSpPr>
          <p:nvPr/>
        </p:nvSpPr>
        <p:spPr bwMode="auto">
          <a:xfrm>
            <a:off x="3216275" y="1412876"/>
            <a:ext cx="503238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00" name="Rectangle 104"/>
          <p:cNvSpPr>
            <a:spLocks noChangeArrowheads="1"/>
          </p:cNvSpPr>
          <p:nvPr/>
        </p:nvSpPr>
        <p:spPr bwMode="auto">
          <a:xfrm>
            <a:off x="3792538" y="981075"/>
            <a:ext cx="431800" cy="287338"/>
          </a:xfrm>
          <a:prstGeom prst="rect">
            <a:avLst/>
          </a:prstGeom>
          <a:solidFill>
            <a:srgbClr val="AEBF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x+2</a:t>
            </a:r>
          </a:p>
        </p:txBody>
      </p:sp>
      <p:sp>
        <p:nvSpPr>
          <p:cNvPr id="55401" name="Line 105"/>
          <p:cNvSpPr>
            <a:spLocks noChangeShapeType="1"/>
          </p:cNvSpPr>
          <p:nvPr/>
        </p:nvSpPr>
        <p:spPr bwMode="auto">
          <a:xfrm>
            <a:off x="4008439" y="1268413"/>
            <a:ext cx="71437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02" name="Rectangle 106"/>
          <p:cNvSpPr>
            <a:spLocks noChangeArrowheads="1"/>
          </p:cNvSpPr>
          <p:nvPr/>
        </p:nvSpPr>
        <p:spPr bwMode="auto">
          <a:xfrm>
            <a:off x="4440238" y="981075"/>
            <a:ext cx="431800" cy="287338"/>
          </a:xfrm>
          <a:prstGeom prst="rect">
            <a:avLst/>
          </a:prstGeom>
          <a:solidFill>
            <a:srgbClr val="AEBF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x+3</a:t>
            </a:r>
          </a:p>
        </p:txBody>
      </p:sp>
      <p:sp>
        <p:nvSpPr>
          <p:cNvPr id="55403" name="Line 107"/>
          <p:cNvSpPr>
            <a:spLocks noChangeShapeType="1"/>
          </p:cNvSpPr>
          <p:nvPr/>
        </p:nvSpPr>
        <p:spPr bwMode="auto">
          <a:xfrm>
            <a:off x="4656139" y="1268414"/>
            <a:ext cx="7143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04" name="Oval 108"/>
          <p:cNvSpPr>
            <a:spLocks noChangeArrowheads="1"/>
          </p:cNvSpPr>
          <p:nvPr/>
        </p:nvSpPr>
        <p:spPr bwMode="auto">
          <a:xfrm>
            <a:off x="2495551" y="1989139"/>
            <a:ext cx="576263" cy="287337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10</a:t>
            </a:r>
          </a:p>
        </p:txBody>
      </p:sp>
      <p:sp>
        <p:nvSpPr>
          <p:cNvPr id="55405" name="Oval 109"/>
          <p:cNvSpPr>
            <a:spLocks noChangeArrowheads="1"/>
          </p:cNvSpPr>
          <p:nvPr/>
        </p:nvSpPr>
        <p:spPr bwMode="auto">
          <a:xfrm>
            <a:off x="3071813" y="1484314"/>
            <a:ext cx="576262" cy="287337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11</a:t>
            </a:r>
          </a:p>
        </p:txBody>
      </p:sp>
      <p:sp>
        <p:nvSpPr>
          <p:cNvPr id="55406" name="Oval 110"/>
          <p:cNvSpPr>
            <a:spLocks noChangeArrowheads="1"/>
          </p:cNvSpPr>
          <p:nvPr/>
        </p:nvSpPr>
        <p:spPr bwMode="auto">
          <a:xfrm>
            <a:off x="3719513" y="1341439"/>
            <a:ext cx="576262" cy="287337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12</a:t>
            </a:r>
          </a:p>
        </p:txBody>
      </p:sp>
      <p:sp>
        <p:nvSpPr>
          <p:cNvPr id="55407" name="Oval 111"/>
          <p:cNvSpPr>
            <a:spLocks noChangeArrowheads="1"/>
          </p:cNvSpPr>
          <p:nvPr/>
        </p:nvSpPr>
        <p:spPr bwMode="auto">
          <a:xfrm>
            <a:off x="4395788" y="1312864"/>
            <a:ext cx="576262" cy="287337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13</a:t>
            </a:r>
          </a:p>
        </p:txBody>
      </p:sp>
      <p:sp>
        <p:nvSpPr>
          <p:cNvPr id="55408" name="Rectangle 112"/>
          <p:cNvSpPr>
            <a:spLocks noChangeArrowheads="1"/>
          </p:cNvSpPr>
          <p:nvPr/>
        </p:nvSpPr>
        <p:spPr bwMode="auto">
          <a:xfrm>
            <a:off x="5735638" y="992189"/>
            <a:ext cx="431800" cy="287337"/>
          </a:xfrm>
          <a:prstGeom prst="rect">
            <a:avLst/>
          </a:prstGeom>
          <a:solidFill>
            <a:srgbClr val="AEBF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x+5</a:t>
            </a:r>
          </a:p>
        </p:txBody>
      </p:sp>
      <p:sp>
        <p:nvSpPr>
          <p:cNvPr id="55409" name="Line 113"/>
          <p:cNvSpPr>
            <a:spLocks noChangeShapeType="1"/>
          </p:cNvSpPr>
          <p:nvPr/>
        </p:nvSpPr>
        <p:spPr bwMode="auto">
          <a:xfrm>
            <a:off x="5951539" y="1268414"/>
            <a:ext cx="7143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10" name="Oval 114"/>
          <p:cNvSpPr>
            <a:spLocks noChangeArrowheads="1"/>
          </p:cNvSpPr>
          <p:nvPr/>
        </p:nvSpPr>
        <p:spPr bwMode="auto">
          <a:xfrm>
            <a:off x="5664201" y="1319214"/>
            <a:ext cx="576263" cy="287337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15</a:t>
            </a:r>
          </a:p>
        </p:txBody>
      </p:sp>
      <p:sp>
        <p:nvSpPr>
          <p:cNvPr id="55411" name="Rectangle 115"/>
          <p:cNvSpPr>
            <a:spLocks noChangeArrowheads="1"/>
          </p:cNvSpPr>
          <p:nvPr/>
        </p:nvSpPr>
        <p:spPr bwMode="auto">
          <a:xfrm>
            <a:off x="5094288" y="974725"/>
            <a:ext cx="431800" cy="287338"/>
          </a:xfrm>
          <a:prstGeom prst="rect">
            <a:avLst/>
          </a:prstGeom>
          <a:solidFill>
            <a:srgbClr val="AEBF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x+4</a:t>
            </a:r>
          </a:p>
        </p:txBody>
      </p:sp>
      <p:sp>
        <p:nvSpPr>
          <p:cNvPr id="55412" name="Line 116"/>
          <p:cNvSpPr>
            <a:spLocks noChangeShapeType="1"/>
          </p:cNvSpPr>
          <p:nvPr/>
        </p:nvSpPr>
        <p:spPr bwMode="auto">
          <a:xfrm>
            <a:off x="5310189" y="1239838"/>
            <a:ext cx="71437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413" name="Oval 117"/>
          <p:cNvSpPr>
            <a:spLocks noChangeArrowheads="1"/>
          </p:cNvSpPr>
          <p:nvPr/>
        </p:nvSpPr>
        <p:spPr bwMode="auto">
          <a:xfrm>
            <a:off x="5021263" y="1312864"/>
            <a:ext cx="576262" cy="287337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/>
              <a:t>14</a:t>
            </a:r>
          </a:p>
        </p:txBody>
      </p:sp>
      <p:graphicFrame>
        <p:nvGraphicFramePr>
          <p:cNvPr id="55680" name="Group 384"/>
          <p:cNvGraphicFramePr>
            <a:graphicFrameLocks noGrp="1"/>
          </p:cNvGraphicFramePr>
          <p:nvPr>
            <p:ph/>
          </p:nvPr>
        </p:nvGraphicFramePr>
        <p:xfrm>
          <a:off x="2566989" y="3068639"/>
          <a:ext cx="6408737" cy="3527426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0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0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73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i = 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x[i] = 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*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(x+i) = 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&amp;x[i] = 72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x+i = 72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i = 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x[i] = 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*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(x+i) = 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&amp;x[i] = 74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x+i = 74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i = 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x[i] = 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*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(x+i) = 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&amp;x[i] = 76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x+i = 76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i = 3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x[i] = 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*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(x+i) = 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&amp;x[i] = 78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x+i = 78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i = 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x[i] = 14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*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(x+i) = 14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&amp;x[i] = 7a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x+i = 7a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i = 5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x[i] = 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*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(x+i) = 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&amp;x[i] = 7c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x+i = 7c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551" name="Text Box 387"/>
          <p:cNvSpPr txBox="1">
            <a:spLocks noChangeArrowheads="1"/>
          </p:cNvSpPr>
          <p:nvPr/>
        </p:nvSpPr>
        <p:spPr bwMode="auto">
          <a:xfrm>
            <a:off x="2135189" y="188913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int x[6]</a:t>
            </a:r>
          </a:p>
        </p:txBody>
      </p:sp>
    </p:spTree>
    <p:extLst>
      <p:ext uri="{BB962C8B-B14F-4D97-AF65-F5344CB8AC3E}">
        <p14:creationId xmlns:p14="http://schemas.microsoft.com/office/powerpoint/2010/main" val="253456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5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5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5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5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5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5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5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5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5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5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5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5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5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5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5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55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76" grpId="0" animBg="1"/>
      <p:bldP spid="55377" grpId="0" animBg="1"/>
      <p:bldP spid="55378" grpId="0" animBg="1"/>
      <p:bldP spid="55379" grpId="0" animBg="1"/>
      <p:bldP spid="55380" grpId="0" animBg="1"/>
      <p:bldP spid="55381" grpId="0" animBg="1"/>
      <p:bldP spid="55382" grpId="0" animBg="1"/>
      <p:bldP spid="55383" grpId="0" animBg="1"/>
      <p:bldP spid="55384" grpId="0" animBg="1"/>
      <p:bldP spid="55385" grpId="0" animBg="1"/>
      <p:bldP spid="55386" grpId="0" animBg="1"/>
      <p:bldP spid="55387" grpId="0" animBg="1"/>
      <p:bldP spid="55388" grpId="0" animBg="1"/>
      <p:bldP spid="55389" grpId="0" animBg="1"/>
      <p:bldP spid="55390" grpId="0" animBg="1"/>
      <p:bldP spid="55391" grpId="0" animBg="1"/>
      <p:bldP spid="55392" grpId="0" animBg="1"/>
      <p:bldP spid="55393" grpId="0" animBg="1"/>
      <p:bldP spid="55394" grpId="0" animBg="1"/>
      <p:bldP spid="55395" grpId="0" animBg="1"/>
      <p:bldP spid="55396" grpId="0" animBg="1"/>
      <p:bldP spid="55397" grpId="0" animBg="1"/>
      <p:bldP spid="55398" grpId="0" animBg="1"/>
      <p:bldP spid="55399" grpId="0" animBg="1"/>
      <p:bldP spid="55400" grpId="0" animBg="1"/>
      <p:bldP spid="55401" grpId="0" animBg="1"/>
      <p:bldP spid="55402" grpId="0" animBg="1"/>
      <p:bldP spid="55403" grpId="0" animBg="1"/>
      <p:bldP spid="55404" grpId="0" animBg="1"/>
      <p:bldP spid="55405" grpId="0" animBg="1"/>
      <p:bldP spid="55406" grpId="0" animBg="1"/>
      <p:bldP spid="55407" grpId="0" animBg="1"/>
      <p:bldP spid="55408" grpId="0" animBg="1"/>
      <p:bldP spid="55409" grpId="0" animBg="1"/>
      <p:bldP spid="55410" grpId="0" animBg="1"/>
      <p:bldP spid="55411" grpId="0" animBg="1"/>
      <p:bldP spid="55412" grpId="0" animBg="1"/>
      <p:bldP spid="554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مديريت حافظه : عملگر هاي </a:t>
            </a:r>
            <a:r>
              <a:rPr lang="en-US" altLang="en-US" sz="2800">
                <a:solidFill>
                  <a:srgbClr val="FF0000"/>
                </a:solidFill>
              </a:rPr>
              <a:t> new</a:t>
            </a:r>
            <a:r>
              <a:rPr lang="fa-IR" altLang="en-US" sz="2800">
                <a:solidFill>
                  <a:srgbClr val="FF0000"/>
                </a:solidFill>
              </a:rPr>
              <a:t> و </a:t>
            </a:r>
            <a:r>
              <a:rPr lang="en-US" altLang="en-US" sz="2800">
                <a:solidFill>
                  <a:srgbClr val="FF0000"/>
                </a:solidFill>
              </a:rPr>
              <a:t> delete</a:t>
            </a:r>
            <a:r>
              <a:rPr lang="fa-IR" altLang="en-US" sz="2800">
                <a:solidFill>
                  <a:srgbClr val="FF0000"/>
                </a:solidFill>
              </a:rPr>
              <a:t> 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2150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algn="just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2600" dirty="0" err="1"/>
              <a:t>c++</a:t>
            </a:r>
            <a:r>
              <a:rPr lang="en-US" altLang="en-US" sz="2600" dirty="0"/>
              <a:t> </a:t>
            </a:r>
            <a:r>
              <a:rPr lang="fa-IR" altLang="en-US" sz="2600" dirty="0"/>
              <a:t> روش ديگري براي بدست آوردن قسمت هايي از حافظه با استفاده از عملگر </a:t>
            </a:r>
            <a:r>
              <a:rPr lang="en-US" altLang="en-US" sz="2600" dirty="0"/>
              <a:t>new</a:t>
            </a:r>
            <a:r>
              <a:rPr lang="fa-IR" altLang="en-US" sz="2600" dirty="0"/>
              <a:t>  فراهم ساخته. اين عملگر از سيستم عامل حافظه اي با طول مشخص مي گيردو يك اشاره گركه به نقطه شروع آن اشاره ميكند را بر ميگرداند.</a:t>
            </a:r>
          </a:p>
          <a:p>
            <a:pPr marL="571500" indent="-571500" algn="just" rtl="0">
              <a:lnSpc>
                <a:spcPct val="90000"/>
              </a:lnSpc>
              <a:spcBef>
                <a:spcPct val="50000"/>
              </a:spcBef>
              <a:buClrTx/>
              <a:buSzTx/>
              <a:buNone/>
            </a:pPr>
            <a:r>
              <a:rPr lang="en-US" altLang="en-US" sz="2600" dirty="0"/>
              <a:t>Student *</a:t>
            </a:r>
            <a:r>
              <a:rPr lang="en-US" altLang="en-US" sz="2600" dirty="0" err="1"/>
              <a:t>pSt</a:t>
            </a:r>
            <a:r>
              <a:rPr lang="en-US" altLang="en-US" sz="2600" dirty="0"/>
              <a:t>;</a:t>
            </a:r>
          </a:p>
          <a:p>
            <a:pPr marL="571500" indent="-571500" algn="just" rtl="0">
              <a:lnSpc>
                <a:spcPct val="90000"/>
              </a:lnSpc>
              <a:spcBef>
                <a:spcPct val="50000"/>
              </a:spcBef>
              <a:buClrTx/>
              <a:buSzTx/>
              <a:buNone/>
            </a:pPr>
            <a:r>
              <a:rPr lang="en-US" altLang="en-US" sz="2600" dirty="0"/>
              <a:t>1) </a:t>
            </a:r>
            <a:r>
              <a:rPr lang="en-US" altLang="en-US" sz="2600" dirty="0" err="1"/>
              <a:t>pSt</a:t>
            </a:r>
            <a:r>
              <a:rPr lang="en-US" altLang="en-US" sz="2600" dirty="0"/>
              <a:t> = new Student;</a:t>
            </a:r>
          </a:p>
          <a:p>
            <a:pPr marL="571500" indent="-571500" algn="just" rtl="0">
              <a:lnSpc>
                <a:spcPct val="90000"/>
              </a:lnSpc>
              <a:spcBef>
                <a:spcPct val="50000"/>
              </a:spcBef>
              <a:buClrTx/>
              <a:buSzTx/>
              <a:buNone/>
            </a:pPr>
            <a:r>
              <a:rPr lang="en-US" altLang="en-US" sz="2600" dirty="0"/>
              <a:t> </a:t>
            </a:r>
            <a:r>
              <a:rPr lang="en-US" altLang="en-US" sz="2200" dirty="0">
                <a:solidFill>
                  <a:srgbClr val="009900"/>
                </a:solidFill>
              </a:rPr>
              <a:t>//</a:t>
            </a:r>
            <a:r>
              <a:rPr lang="fa-IR" altLang="en-US" sz="2200" dirty="0">
                <a:solidFill>
                  <a:srgbClr val="009900"/>
                </a:solidFill>
              </a:rPr>
              <a:t>حافظه به اندازه يك دانشجو اخذ ميشود</a:t>
            </a:r>
            <a:endParaRPr lang="en-US" altLang="en-US" sz="2200" dirty="0">
              <a:solidFill>
                <a:srgbClr val="009900"/>
              </a:solidFill>
            </a:endParaRPr>
          </a:p>
          <a:p>
            <a:pPr marL="571500" indent="-571500" algn="just" rtl="0">
              <a:lnSpc>
                <a:spcPct val="90000"/>
              </a:lnSpc>
              <a:spcBef>
                <a:spcPct val="50000"/>
              </a:spcBef>
              <a:buClrTx/>
              <a:buSzTx/>
              <a:buNone/>
            </a:pPr>
            <a:r>
              <a:rPr lang="en-US" altLang="en-US" sz="2600" dirty="0"/>
              <a:t>2) </a:t>
            </a:r>
            <a:r>
              <a:rPr lang="en-US" altLang="en-US" sz="2600" dirty="0" err="1"/>
              <a:t>pSt</a:t>
            </a:r>
            <a:r>
              <a:rPr lang="en-US" altLang="en-US" sz="2600" dirty="0"/>
              <a:t> = new Student[10];</a:t>
            </a:r>
          </a:p>
          <a:p>
            <a:pPr marL="571500" indent="-571500" algn="just" rtl="0">
              <a:lnSpc>
                <a:spcPct val="90000"/>
              </a:lnSpc>
              <a:spcBef>
                <a:spcPct val="50000"/>
              </a:spcBef>
              <a:buClrTx/>
              <a:buSzTx/>
              <a:buNone/>
            </a:pPr>
            <a:r>
              <a:rPr lang="en-US" altLang="en-US" sz="2200" dirty="0">
                <a:solidFill>
                  <a:srgbClr val="009900"/>
                </a:solidFill>
              </a:rPr>
              <a:t>//</a:t>
            </a:r>
            <a:r>
              <a:rPr lang="fa-IR" altLang="en-US" sz="2200" dirty="0">
                <a:solidFill>
                  <a:srgbClr val="009900"/>
                </a:solidFill>
              </a:rPr>
              <a:t>حافظه براي نگهداري اطلاعات 10 دانشجو از سيستم گرفته ميشود</a:t>
            </a:r>
            <a:endParaRPr lang="en-US" altLang="en-US" sz="2200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1159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مقدمه: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2800" dirty="0"/>
              <a:t>در درس مباني كامپيوتر با اشاره گرها در </a:t>
            </a:r>
            <a:r>
              <a:rPr lang="en-US" sz="2800" dirty="0"/>
              <a:t>C++</a:t>
            </a:r>
            <a:r>
              <a:rPr lang="fa-IR" sz="2800" dirty="0"/>
              <a:t> آشنا شديم و نحوه استفاده و كاربرد آنها رابررسي كرديم.</a:t>
            </a:r>
          </a:p>
          <a:p>
            <a:r>
              <a:rPr lang="fa-IR" sz="2800" dirty="0"/>
              <a:t>در اين قسمت ابتدا يادآوري از مباحث گذشته آورده ميشود،</a:t>
            </a:r>
            <a:r>
              <a:rPr lang="en-US" sz="2800" dirty="0"/>
              <a:t> </a:t>
            </a:r>
            <a:r>
              <a:rPr lang="fa-IR" sz="2800" dirty="0"/>
              <a:t>سپس به ذكر مباحث پيشرفته تري از اشاره گرها</a:t>
            </a:r>
            <a:r>
              <a:rPr lang="fa-IR" dirty="0"/>
              <a:t> در </a:t>
            </a:r>
            <a:r>
              <a:rPr lang="en-US" dirty="0"/>
              <a:t>C++</a:t>
            </a:r>
            <a:r>
              <a:rPr lang="fa-IR" dirty="0"/>
              <a:t> پرداخته و معادل آنها در </a:t>
            </a:r>
            <a:r>
              <a:rPr lang="en-US" dirty="0"/>
              <a:t>C# </a:t>
            </a:r>
            <a:r>
              <a:rPr lang="fa-IR" dirty="0"/>
              <a:t> را تحقیق میکنیم.</a:t>
            </a: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val="3856896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4295775" y="3933825"/>
            <a:ext cx="2952750" cy="1727200"/>
          </a:xfrm>
          <a:prstGeom prst="rect">
            <a:avLst/>
          </a:prstGeom>
          <a:solidFill>
            <a:srgbClr val="FFFFE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ahoma" panose="020B0604030504040204" pitchFamily="34" charset="0"/>
              </a:rPr>
              <a:t>int *x,n</a:t>
            </a:r>
          </a:p>
          <a:p>
            <a:pPr algn="l" rtl="0" eaLnBrk="1" hangingPunct="1"/>
            <a:r>
              <a:rPr lang="en-US" altLang="en-US" sz="2500">
                <a:latin typeface="Tahoma" panose="020B0604030504040204" pitchFamily="34" charset="0"/>
              </a:rPr>
              <a:t>cin&gt;&gt;n</a:t>
            </a:r>
          </a:p>
          <a:p>
            <a:pPr algn="l" rtl="0" eaLnBrk="1" hangingPunct="1"/>
            <a:r>
              <a:rPr lang="en-US" altLang="en-US" sz="2500">
                <a:latin typeface="Tahoma" panose="020B0604030504040204" pitchFamily="34" charset="0"/>
              </a:rPr>
              <a:t>x = new int [n];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981201" y="1719263"/>
            <a:ext cx="7859713" cy="16383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fa-IR" altLang="en-US"/>
              <a:t>تكه برنامه اي بنويسيد كه تعداد المانهاي يك آرايه صحيح را گرفته و با توجه به مقدار وارد شده يك آرايه از نوع صحيح ايجاد نمايد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253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>
                <a:solidFill>
                  <a:schemeClr val="tx1"/>
                </a:solidFill>
              </a:rPr>
              <a:t>مثال</a:t>
            </a:r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896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عملگر </a:t>
            </a:r>
            <a:r>
              <a:rPr lang="en-US" altLang="en-US" sz="2800">
                <a:solidFill>
                  <a:srgbClr val="FF0000"/>
                </a:solidFill>
              </a:rPr>
              <a:t>delete </a:t>
            </a:r>
            <a:r>
              <a:rPr lang="fa-IR" altLang="en-US" sz="2800">
                <a:solidFill>
                  <a:srgbClr val="FF0000"/>
                </a:solidFill>
              </a:rPr>
              <a:t> : 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2279650" y="1731963"/>
            <a:ext cx="748823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spcBef>
                <a:spcPct val="50000"/>
              </a:spcBef>
            </a:pPr>
            <a:r>
              <a:rPr lang="fa-IR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اگر در برنامه خود با استفاده از عملگر </a:t>
            </a:r>
            <a:r>
              <a:rPr lang="en-US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new </a:t>
            </a:r>
            <a:r>
              <a:rPr lang="fa-IR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، مقدار زيادي حافظه بگيريم آنگاه تمام حافظه موجود در اختيار برنامه خواهد بود . براي برگرداندن حافظه گرفته شده توسط دستور </a:t>
            </a:r>
            <a:r>
              <a:rPr lang="en-US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 new</a:t>
            </a:r>
            <a:r>
              <a:rPr lang="fa-IR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 از دستور </a:t>
            </a:r>
            <a:r>
              <a:rPr lang="en-US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 delete</a:t>
            </a:r>
            <a:r>
              <a:rPr lang="fa-IR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 استفاده مي كنيم .</a:t>
            </a:r>
            <a:endParaRPr lang="en-US" altLang="en-US" sz="2400" dirty="0">
              <a:latin typeface="Tahoma" panose="020B0604030504040204" pitchFamily="34" charset="0"/>
              <a:cs typeface="B Yekan" panose="00000400000000000000" pitchFamily="2" charset="-78"/>
            </a:endParaRP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2279651" y="3429001"/>
            <a:ext cx="3313113" cy="1008063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000" dirty="0" err="1"/>
              <a:t>ptr</a:t>
            </a:r>
            <a:r>
              <a:rPr lang="en-US" altLang="en-US" sz="2000" dirty="0"/>
              <a:t> =new </a:t>
            </a:r>
            <a:r>
              <a:rPr lang="en-US" altLang="en-US" sz="2000" dirty="0" err="1"/>
              <a:t>SomeClass</a:t>
            </a:r>
            <a:endParaRPr lang="en-US" altLang="en-US" sz="2000" dirty="0"/>
          </a:p>
          <a:p>
            <a:pPr algn="l" rtl="0" eaLnBrk="1" hangingPunct="1"/>
            <a:r>
              <a:rPr lang="en-US" altLang="en-US" sz="2000" dirty="0"/>
              <a:t>delete </a:t>
            </a:r>
            <a:r>
              <a:rPr lang="en-US" altLang="en-US" sz="2000" dirty="0" err="1"/>
              <a:t>ptr</a:t>
            </a:r>
            <a:r>
              <a:rPr lang="en-US" altLang="en-US" sz="2000" dirty="0"/>
              <a:t> </a:t>
            </a: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2063750" y="4868864"/>
            <a:ext cx="7848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spcBef>
                <a:spcPct val="50000"/>
              </a:spcBef>
            </a:pPr>
            <a:r>
              <a:rPr lang="fa-IR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 البته با خاتمه اجراي برنامه ، حافظه گرفته شده توسط دستور </a:t>
            </a:r>
            <a:r>
              <a:rPr lang="en-US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 new</a:t>
            </a:r>
            <a:r>
              <a:rPr lang="fa-IR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 به صورت اتوماتيك به سيستم بر ميگردد و احتياجي به دستور </a:t>
            </a:r>
            <a:r>
              <a:rPr lang="en-US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delete </a:t>
            </a:r>
            <a:r>
              <a:rPr lang="fa-IR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 نيست .</a:t>
            </a:r>
            <a:endParaRPr lang="en-US" altLang="en-US" sz="2400" dirty="0">
              <a:latin typeface="Tahoma" panose="020B0604030504040204" pitchFamily="34" charset="0"/>
              <a:cs typeface="B Yekan" panose="00000400000000000000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695160" y="544068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85800" y="543132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280824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2224542" y="1204914"/>
            <a:ext cx="79914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spcBef>
                <a:spcPct val="50000"/>
              </a:spcBef>
            </a:pPr>
            <a:r>
              <a:rPr lang="fa-IR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اشيا مي توانند به انواع داده اي ساده و آرايه ها اشاره كنند . تعريف كلاس زير را در نظر بگيريد :</a:t>
            </a:r>
            <a:endParaRPr lang="en-US" altLang="en-US" sz="2400" dirty="0">
              <a:latin typeface="Tahoma" panose="020B0604030504040204" pitchFamily="34" charset="0"/>
              <a:cs typeface="B Yekan" panose="00000400000000000000" pitchFamily="2" charset="-78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2080078" y="1854200"/>
            <a:ext cx="1944688" cy="2160588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1700">
                <a:latin typeface="Tahoma" panose="020B0604030504040204" pitchFamily="34" charset="0"/>
              </a:rPr>
              <a:t>Class Distance {</a:t>
            </a:r>
            <a:br>
              <a:rPr lang="en-US" altLang="en-US" sz="1700">
                <a:latin typeface="Tahoma" panose="020B0604030504040204" pitchFamily="34" charset="0"/>
              </a:rPr>
            </a:br>
            <a:r>
              <a:rPr lang="en-US" altLang="en-US" sz="1700">
                <a:latin typeface="Tahoma" panose="020B0604030504040204" pitchFamily="34" charset="0"/>
              </a:rPr>
              <a:t>….</a:t>
            </a:r>
          </a:p>
          <a:p>
            <a:pPr algn="l" rtl="0" eaLnBrk="1" hangingPunct="1"/>
            <a:r>
              <a:rPr lang="en-US" altLang="en-US" sz="1700">
                <a:latin typeface="Tahoma" panose="020B0604030504040204" pitchFamily="34" charset="0"/>
              </a:rPr>
              <a:t>Void get()</a:t>
            </a:r>
          </a:p>
          <a:p>
            <a:pPr algn="l" rtl="0" eaLnBrk="1" hangingPunct="1"/>
            <a:r>
              <a:rPr lang="en-US" altLang="en-US" sz="1700">
                <a:latin typeface="Tahoma" panose="020B0604030504040204" pitchFamily="34" charset="0"/>
              </a:rPr>
              <a:t>{</a:t>
            </a:r>
          </a:p>
          <a:p>
            <a:pPr algn="l" rtl="0" eaLnBrk="1" hangingPunct="1"/>
            <a:r>
              <a:rPr lang="en-US" altLang="en-US" sz="1700">
                <a:latin typeface="Tahoma" panose="020B0604030504040204" pitchFamily="34" charset="0"/>
              </a:rPr>
              <a:t>…</a:t>
            </a:r>
          </a:p>
          <a:p>
            <a:pPr algn="l" rtl="0" eaLnBrk="1" hangingPunct="1"/>
            <a:r>
              <a:rPr lang="en-US" altLang="en-US" sz="1700">
                <a:latin typeface="Tahoma" panose="020B0604030504040204" pitchFamily="34" charset="0"/>
              </a:rPr>
              <a:t>}</a:t>
            </a:r>
          </a:p>
          <a:p>
            <a:pPr algn="l" rtl="0" eaLnBrk="1" hangingPunct="1"/>
            <a:r>
              <a:rPr lang="en-US" altLang="en-US" sz="1700">
                <a:latin typeface="Tahoma" panose="020B0604030504040204" pitchFamily="34" charset="0"/>
              </a:rPr>
              <a:t>….</a:t>
            </a:r>
          </a:p>
          <a:p>
            <a:pPr algn="l" rtl="0" eaLnBrk="1" hangingPunct="1"/>
            <a:r>
              <a:rPr lang="en-US" altLang="en-US" sz="1700">
                <a:latin typeface="Tahoma" panose="020B0604030504040204" pitchFamily="34" charset="0"/>
              </a:rPr>
              <a:t>} 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3880304" y="3149601"/>
            <a:ext cx="64801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altLang="en-US" sz="2400">
                <a:latin typeface="Tahoma" panose="020B0604030504040204" pitchFamily="34" charset="0"/>
                <a:cs typeface="B Yekan" panose="00000400000000000000" pitchFamily="2" charset="-78"/>
              </a:rPr>
              <a:t>به عنوان مثال دستور زير براي ايجاد يك كلاس استفاده ميشود .</a:t>
            </a:r>
            <a:endParaRPr lang="en-US" altLang="en-US" sz="2400">
              <a:latin typeface="Tahoma" panose="020B0604030504040204" pitchFamily="34" charset="0"/>
              <a:cs typeface="B Yekan" panose="00000400000000000000" pitchFamily="2" charset="-78"/>
            </a:endParaRPr>
          </a:p>
        </p:txBody>
      </p:sp>
      <p:sp>
        <p:nvSpPr>
          <p:cNvPr id="24582" name="Text Box 7"/>
          <p:cNvSpPr txBox="1">
            <a:spLocks noChangeArrowheads="1"/>
          </p:cNvSpPr>
          <p:nvPr/>
        </p:nvSpPr>
        <p:spPr bwMode="auto">
          <a:xfrm>
            <a:off x="2080078" y="4157663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ahoma" panose="020B0604030504040204" pitchFamily="34" charset="0"/>
              </a:rPr>
              <a:t>Distance dist;</a:t>
            </a:r>
          </a:p>
        </p:txBody>
      </p:sp>
      <p:sp>
        <p:nvSpPr>
          <p:cNvPr id="24583" name="Text Box 8"/>
          <p:cNvSpPr txBox="1">
            <a:spLocks noChangeArrowheads="1"/>
          </p:cNvSpPr>
          <p:nvPr/>
        </p:nvSpPr>
        <p:spPr bwMode="auto">
          <a:xfrm>
            <a:off x="2224541" y="4589464"/>
            <a:ext cx="80645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fa-IR" altLang="en-US" sz="2400">
                <a:latin typeface="Tahoma" panose="020B0604030504040204" pitchFamily="34" charset="0"/>
                <a:cs typeface="B Yekan" panose="00000400000000000000" pitchFamily="2" charset="-78"/>
              </a:rPr>
              <a:t>مي توان اشاره گري به صورت زير تعريف كرد كه به انواع داده اي از نوع اين كلاس اشاره كند :</a:t>
            </a:r>
            <a:endParaRPr lang="en-US" altLang="en-US" sz="2400">
              <a:latin typeface="Tahoma" panose="020B0604030504040204" pitchFamily="34" charset="0"/>
              <a:cs typeface="B Yekan" panose="00000400000000000000" pitchFamily="2" charset="-78"/>
            </a:endParaRPr>
          </a:p>
          <a:p>
            <a:pPr algn="r" rtl="1" eaLnBrk="1" hangingPunct="1"/>
            <a:r>
              <a:rPr lang="en-US" altLang="en-US" sz="2400">
                <a:solidFill>
                  <a:srgbClr val="FF0000"/>
                </a:solidFill>
                <a:latin typeface="Tahoma" panose="020B0604030504040204" pitchFamily="34" charset="0"/>
                <a:cs typeface="B Yekan" panose="00000400000000000000" pitchFamily="2" charset="-78"/>
              </a:rPr>
              <a:t>Distance *ptr;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اشاره گر هايي به اشيا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289611DA-1C35-49A5-BCBC-574C43FDF710}"/>
                  </a:ext>
                </a:extLst>
              </p14:cNvPr>
              <p14:cNvContentPartPr/>
              <p14:nvPr/>
            </p14:nvContentPartPr>
            <p14:xfrm>
              <a:off x="2442240" y="5267880"/>
              <a:ext cx="1474920" cy="3909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289611DA-1C35-49A5-BCBC-574C43FDF71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32880" y="5258520"/>
                <a:ext cx="1493640" cy="409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482167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1992314" y="1906438"/>
            <a:ext cx="835938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fa-IR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براي دسترسي به اعضاي يك شي داده وقتي اشاره گري به آن نسبت داده ايم بايد از علامت خاصي به شكل زير استفاده كنيم :</a:t>
            </a:r>
            <a:endParaRPr lang="en-US" altLang="en-US" sz="2400" dirty="0">
              <a:latin typeface="Tahoma" panose="020B0604030504040204" pitchFamily="34" charset="0"/>
              <a:cs typeface="B Yekan" panose="00000400000000000000" pitchFamily="2" charset="-78"/>
            </a:endParaRPr>
          </a:p>
          <a:p>
            <a:pPr algn="l" eaLnBrk="1" hangingPunct="1"/>
            <a:r>
              <a:rPr lang="en-US" altLang="en-US" sz="2400" dirty="0" err="1">
                <a:solidFill>
                  <a:srgbClr val="FF0000"/>
                </a:solidFill>
                <a:latin typeface="Tahoma" panose="020B0604030504040204" pitchFamily="34" charset="0"/>
                <a:cs typeface="B Yekan" panose="00000400000000000000" pitchFamily="2" charset="-78"/>
              </a:rPr>
              <a:t>ptr</a:t>
            </a:r>
            <a:r>
              <a:rPr lang="en-US" altLang="en-US" sz="2400" dirty="0">
                <a:solidFill>
                  <a:srgbClr val="FF0000"/>
                </a:solidFill>
                <a:latin typeface="Tahoma" panose="020B0604030504040204" pitchFamily="34" charset="0"/>
                <a:cs typeface="B Yekan" panose="00000400000000000000" pitchFamily="2" charset="-78"/>
              </a:rPr>
              <a:t>-&gt;get()</a:t>
            </a:r>
            <a:endParaRPr lang="fa-IR" altLang="en-US" sz="2400" dirty="0">
              <a:solidFill>
                <a:srgbClr val="FF0000"/>
              </a:solidFill>
              <a:latin typeface="Tahoma" panose="020B0604030504040204" pitchFamily="34" charset="0"/>
              <a:cs typeface="B Yekan" panose="00000400000000000000" pitchFamily="2" charset="-78"/>
            </a:endParaRPr>
          </a:p>
          <a:p>
            <a:pPr algn="r" rtl="1" eaLnBrk="1" hangingPunct="1"/>
            <a:r>
              <a:rPr lang="fa-IR" altLang="en-US" sz="2400" dirty="0">
                <a:latin typeface="Tahoma" panose="020B0604030504040204" pitchFamily="34" charset="0"/>
                <a:cs typeface="B Yekan" panose="00000400000000000000" pitchFamily="2" charset="-78"/>
              </a:rPr>
              <a:t>البته از اين روش نيز ميتوان استفاده كرد : </a:t>
            </a:r>
            <a:endParaRPr lang="en-US" altLang="en-US" sz="2400" dirty="0">
              <a:latin typeface="Tahoma" panose="020B0604030504040204" pitchFamily="34" charset="0"/>
              <a:cs typeface="B Yekan" panose="00000400000000000000" pitchFamily="2" charset="-78"/>
            </a:endParaRPr>
          </a:p>
          <a:p>
            <a:pPr algn="l" eaLnBrk="1" hangingPunct="1"/>
            <a:r>
              <a:rPr lang="en-US" altLang="en-US" sz="2400" dirty="0">
                <a:solidFill>
                  <a:srgbClr val="FF0000"/>
                </a:solidFill>
                <a:latin typeface="Tahoma" panose="020B0604030504040204" pitchFamily="34" charset="0"/>
                <a:cs typeface="B Yekan" panose="00000400000000000000" pitchFamily="2" charset="-78"/>
              </a:rPr>
              <a:t>*(</a:t>
            </a:r>
            <a:r>
              <a:rPr lang="en-US" altLang="en-US" sz="2400" dirty="0" err="1">
                <a:solidFill>
                  <a:srgbClr val="FF0000"/>
                </a:solidFill>
                <a:latin typeface="Tahoma" panose="020B0604030504040204" pitchFamily="34" charset="0"/>
                <a:cs typeface="B Yekan" panose="00000400000000000000" pitchFamily="2" charset="-78"/>
              </a:rPr>
              <a:t>ptr</a:t>
            </a:r>
            <a:r>
              <a:rPr lang="en-US" altLang="en-US" sz="2400" dirty="0">
                <a:solidFill>
                  <a:srgbClr val="FF0000"/>
                </a:solidFill>
                <a:latin typeface="Tahoma" panose="020B0604030504040204" pitchFamily="34" charset="0"/>
                <a:cs typeface="B Yekan" panose="00000400000000000000" pitchFamily="2" charset="-78"/>
              </a:rPr>
              <a:t>).get()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دسترسي به اعضا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6758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/>
              <a:t>تمرين</a:t>
            </a:r>
            <a:endParaRPr lang="en-US" alt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a-IR" altLang="en-US" sz="2600"/>
              <a:t>يك كلاس براي نگهداري اطلاعات دانشجو تعريف نماييد.</a:t>
            </a:r>
          </a:p>
          <a:p>
            <a:pPr eaLnBrk="1" hangingPunct="1">
              <a:lnSpc>
                <a:spcPct val="80000"/>
              </a:lnSpc>
            </a:pPr>
            <a:r>
              <a:rPr lang="fa-IR" altLang="en-US" sz="2600"/>
              <a:t>توابع مناسب براي مقداردهي به متغيرهاي عضو كلاس و نمايش اطلاعات كلاس را تعريف نماييد</a:t>
            </a:r>
          </a:p>
          <a:p>
            <a:pPr eaLnBrk="1" hangingPunct="1">
              <a:lnSpc>
                <a:spcPct val="80000"/>
              </a:lnSpc>
            </a:pPr>
            <a:r>
              <a:rPr lang="fa-IR" altLang="en-US" sz="2600"/>
              <a:t>يك اشاره گر از نوع </a:t>
            </a:r>
            <a:r>
              <a:rPr lang="en-US" altLang="en-US" sz="2600"/>
              <a:t>Student</a:t>
            </a:r>
            <a:r>
              <a:rPr lang="fa-IR" altLang="en-US" sz="2600"/>
              <a:t> تعريف نماييد</a:t>
            </a:r>
          </a:p>
          <a:p>
            <a:pPr eaLnBrk="1" hangingPunct="1">
              <a:lnSpc>
                <a:spcPct val="80000"/>
              </a:lnSpc>
            </a:pPr>
            <a:r>
              <a:rPr lang="fa-IR" altLang="en-US" sz="2600"/>
              <a:t>فضاي لازم براي نگهداري اطلاعات يك دانشجو را از سيستم بگيريد</a:t>
            </a:r>
          </a:p>
          <a:p>
            <a:pPr eaLnBrk="1" hangingPunct="1">
              <a:lnSpc>
                <a:spcPct val="80000"/>
              </a:lnSpc>
            </a:pPr>
            <a:r>
              <a:rPr lang="fa-IR" altLang="en-US" sz="2600"/>
              <a:t>با استفاده از توابع عضو كلاس پس از مقدار دهي به شي دانشجو اطلاعات وارد شده را نمايش دهيد.</a:t>
            </a:r>
          </a:p>
          <a:p>
            <a:pPr eaLnBrk="1" hangingPunct="1">
              <a:lnSpc>
                <a:spcPct val="80000"/>
              </a:lnSpc>
            </a:pPr>
            <a:r>
              <a:rPr lang="fa-IR" altLang="en-US" sz="2600"/>
              <a:t>حافظه اخذ شده را به سيستم برگردانيد</a:t>
            </a:r>
          </a:p>
          <a:p>
            <a:pPr eaLnBrk="1" hangingPunct="1">
              <a:lnSpc>
                <a:spcPct val="80000"/>
              </a:lnSpc>
            </a:pPr>
            <a:r>
              <a:rPr lang="fa-IR" altLang="en-US" sz="2600"/>
              <a:t>حال مجدداً با استفاده از همان اشاره گر فضا براي نگهداري اطلاعات 3 دانشجو را اخذ نماييد و پس از گرفتن اطلاعات دانشجويان، آنرا نمايش داده و حافظه را به سيستم برگردانيد.</a:t>
            </a:r>
          </a:p>
          <a:p>
            <a:pPr eaLnBrk="1" hangingPunct="1">
              <a:lnSpc>
                <a:spcPct val="80000"/>
              </a:lnSpc>
            </a:pPr>
            <a:endParaRPr lang="en-US" altLang="en-US" sz="2600"/>
          </a:p>
        </p:txBody>
      </p:sp>
    </p:spTree>
    <p:extLst>
      <p:ext uri="{BB962C8B-B14F-4D97-AF65-F5344CB8AC3E}">
        <p14:creationId xmlns:p14="http://schemas.microsoft.com/office/powerpoint/2010/main" val="447517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7186" y="1168088"/>
            <a:ext cx="11165552" cy="4877112"/>
          </a:xfrm>
        </p:spPr>
        <p:txBody>
          <a:bodyPr/>
          <a:lstStyle/>
          <a:p>
            <a:pPr eaLnBrk="1" hangingPunct="1"/>
            <a:r>
              <a:rPr lang="fa-IR" altLang="en-US" dirty="0"/>
              <a:t>در صورتي كه تخصيص حافظه بصورت آرايه اي باشد بايد آزادسازي حافظه به شكل زير انجام گيرد:</a:t>
            </a:r>
          </a:p>
          <a:p>
            <a:pPr algn="l" rtl="0" eaLnBrk="1" hangingPunct="1"/>
            <a:r>
              <a:rPr lang="en-US" altLang="en-US" dirty="0" err="1"/>
              <a:t>int</a:t>
            </a:r>
            <a:r>
              <a:rPr lang="en-US" altLang="en-US" dirty="0"/>
              <a:t> *</a:t>
            </a:r>
            <a:r>
              <a:rPr lang="en-US" altLang="en-US" dirty="0" err="1"/>
              <a:t>ptr</a:t>
            </a:r>
            <a:r>
              <a:rPr lang="en-US" altLang="en-US" dirty="0"/>
              <a:t>;</a:t>
            </a:r>
          </a:p>
          <a:p>
            <a:pPr algn="l" rtl="0" eaLnBrk="1" hangingPunct="1"/>
            <a:r>
              <a:rPr lang="en-US" altLang="en-US" dirty="0" err="1"/>
              <a:t>ptr</a:t>
            </a:r>
            <a:r>
              <a:rPr lang="en-US" altLang="en-US" dirty="0"/>
              <a:t> = new </a:t>
            </a:r>
            <a:r>
              <a:rPr lang="en-US" altLang="en-US" dirty="0" err="1"/>
              <a:t>int</a:t>
            </a:r>
            <a:r>
              <a:rPr lang="en-US" altLang="en-US" dirty="0"/>
              <a:t>[n];</a:t>
            </a:r>
          </a:p>
          <a:p>
            <a:pPr algn="l" rtl="0" eaLnBrk="1" hangingPunct="1"/>
            <a:r>
              <a:rPr lang="en-US" altLang="en-US" dirty="0">
                <a:latin typeface="Arial" panose="020B0604020202020204" pitchFamily="34" charset="0"/>
              </a:rPr>
              <a:t>…</a:t>
            </a:r>
            <a:endParaRPr lang="en-US" altLang="en-US" dirty="0"/>
          </a:p>
          <a:p>
            <a:pPr algn="l" rtl="0" eaLnBrk="1" hangingPunct="1"/>
            <a:r>
              <a:rPr lang="en-US" altLang="en-US" dirty="0"/>
              <a:t>delete [] </a:t>
            </a:r>
            <a:r>
              <a:rPr lang="en-US" altLang="en-US" dirty="0" err="1"/>
              <a:t>ptr</a:t>
            </a:r>
            <a:r>
              <a:rPr lang="en-US" altLang="en-US" dirty="0"/>
              <a:t>;</a:t>
            </a:r>
          </a:p>
        </p:txBody>
      </p:sp>
      <p:sp>
        <p:nvSpPr>
          <p:cNvPr id="237572" name="Oval 4"/>
          <p:cNvSpPr>
            <a:spLocks noChangeArrowheads="1"/>
          </p:cNvSpPr>
          <p:nvPr/>
        </p:nvSpPr>
        <p:spPr bwMode="auto">
          <a:xfrm>
            <a:off x="986492" y="2726461"/>
            <a:ext cx="1783923" cy="555171"/>
          </a:xfrm>
          <a:prstGeom prst="ellipse">
            <a:avLst/>
          </a:prstGeom>
          <a:solidFill>
            <a:srgbClr val="CC9900">
              <a:alpha val="2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26402678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37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9" name="Rectangle 17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fa-IR" altLang="en-US" sz="2800" b="1" u="sng" dirty="0"/>
              <a:t>تعريف : </a:t>
            </a:r>
            <a:r>
              <a:rPr lang="fa-IR" altLang="en-US" sz="2800" dirty="0"/>
              <a:t>مجموعه ای از گره ها که هرگره حداقل شامل يک فيلد داده ويک فيلد اشاره گر است.</a:t>
            </a:r>
          </a:p>
          <a:p>
            <a:pPr eaLnBrk="1" hangingPunct="1"/>
            <a:endParaRPr lang="fa-IR" altLang="en-US" sz="2800" dirty="0"/>
          </a:p>
          <a:p>
            <a:pPr eaLnBrk="1" hangingPunct="1"/>
            <a:r>
              <a:rPr lang="fa-IR" altLang="en-US" sz="2800" dirty="0"/>
              <a:t>اشاره گر هر گره از نوع خود گره است.</a:t>
            </a:r>
          </a:p>
          <a:p>
            <a:pPr eaLnBrk="1" hangingPunct="1"/>
            <a:r>
              <a:rPr lang="fa-IR" altLang="en-US" sz="2800" dirty="0"/>
              <a:t>هر گره به وسيله ی اشاره گر خود به گره بعدی اشاره می کند.</a:t>
            </a:r>
            <a:endParaRPr lang="pl-PL" altLang="en-US" sz="2800" dirty="0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2968924" y="5459083"/>
            <a:ext cx="1219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en-US" sz="320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4569124" y="5459083"/>
            <a:ext cx="1219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7464724" y="5459083"/>
            <a:ext cx="1219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en-US" sz="320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4035724" y="568768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5635924" y="568768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6931324" y="568768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3121325" y="5459083"/>
            <a:ext cx="366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</a:t>
            </a:r>
            <a:endParaRPr lang="pl-PL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6093125" y="5382883"/>
            <a:ext cx="80962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. . .</a:t>
            </a:r>
            <a:endParaRPr lang="pl-PL" sz="32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3730924" y="5428921"/>
            <a:ext cx="1588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5329538" y="5428921"/>
            <a:ext cx="1587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225138" y="5428921"/>
            <a:ext cx="1587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8296574" y="551940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0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7617125" y="5428921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Z</a:t>
            </a:r>
            <a:endParaRPr lang="pl-PL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4721524" y="5428921"/>
            <a:ext cx="3635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B</a:t>
            </a:r>
            <a:endParaRPr lang="pl-PL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ليست پيوندي (</a:t>
            </a:r>
            <a:r>
              <a:rPr lang="en-US" dirty="0"/>
              <a:t>Link List</a:t>
            </a:r>
            <a:r>
              <a:rPr lang="fa-IR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782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لزوم داشتن لیست پیوندی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a-IR" dirty="0"/>
              <a:t>مسائلی که با آن روبرو هستیم:</a:t>
            </a:r>
          </a:p>
          <a:p>
            <a:r>
              <a:rPr lang="fa-IR" dirty="0"/>
              <a:t>1) یک مقدار حداکثری برای تعداد عناصر آرایه برای ما مشخص است. </a:t>
            </a:r>
          </a:p>
          <a:p>
            <a:pPr lvl="1"/>
            <a:r>
              <a:rPr lang="fa-IR" dirty="0"/>
              <a:t>در این حالت از آرایه های با طول ثابت استفاده میکنیم. </a:t>
            </a:r>
            <a:r>
              <a:rPr lang="en-US" dirty="0"/>
              <a:t>Student </a:t>
            </a:r>
            <a:r>
              <a:rPr lang="en-US" dirty="0" err="1"/>
              <a:t>StArr</a:t>
            </a:r>
            <a:r>
              <a:rPr lang="en-US" dirty="0"/>
              <a:t>[5];</a:t>
            </a:r>
          </a:p>
          <a:p>
            <a:endParaRPr lang="en-US" dirty="0"/>
          </a:p>
          <a:p>
            <a:r>
              <a:rPr lang="fa-IR" dirty="0"/>
              <a:t>2) طول حداکثری برای ما مشخص نیست ولی در حین اجرای برنامه قابل تعیین شدن است.</a:t>
            </a:r>
          </a:p>
          <a:p>
            <a:pPr lvl="1"/>
            <a:r>
              <a:rPr lang="fa-IR" dirty="0"/>
              <a:t>در این حالت از آرایه های پویا استفاده میکنیم. </a:t>
            </a:r>
          </a:p>
          <a:p>
            <a:pPr lvl="1"/>
            <a:r>
              <a:rPr lang="en-US" dirty="0"/>
              <a:t>Student *</a:t>
            </a:r>
            <a:r>
              <a:rPr lang="en-US" dirty="0" err="1"/>
              <a:t>pDynamicArr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pDynamicArr</a:t>
            </a:r>
            <a:r>
              <a:rPr lang="en-US" dirty="0"/>
              <a:t>=new Student [n]</a:t>
            </a:r>
          </a:p>
          <a:p>
            <a:endParaRPr lang="en-US" dirty="0"/>
          </a:p>
          <a:p>
            <a:r>
              <a:rPr lang="fa-IR" dirty="0"/>
              <a:t>3) تعداد عناصر لیست برای ما مشخص نمیباشد و در هر زمان ممکن است طول آن متفاوت باشد.</a:t>
            </a:r>
          </a:p>
          <a:p>
            <a:pPr lvl="1"/>
            <a:r>
              <a:rPr lang="fa-IR" dirty="0"/>
              <a:t>استفاده از لیست پیوندی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405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عمليات ليست پيوندي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a-IR" altLang="en-US" sz="2400"/>
              <a:t>- ايجاد ليست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a-IR" altLang="en-US" sz="2400"/>
              <a:t>- درج گره در ليست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a-IR" altLang="en-US" sz="2400"/>
              <a:t>- حذف گره از ليست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a-IR" altLang="en-US" sz="2400"/>
              <a:t>- جستجو در ليست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a-IR" altLang="en-US" sz="2400"/>
              <a:t>- مرتب سازي ليست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a-IR" altLang="en-US" sz="2400"/>
              <a:t>- معكوس كردن ليست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a-IR" altLang="en-US" sz="2400"/>
              <a:t>- و ...</a:t>
            </a:r>
            <a:endParaRPr lang="en-US" altLang="en-US" sz="2400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93" y="1593668"/>
            <a:ext cx="8313918" cy="430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39265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پياده سازي با اشاره گر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400" dirty="0"/>
              <a:t>تعريف يك نود</a:t>
            </a:r>
          </a:p>
          <a:p>
            <a:pPr lvl="1" eaLnBrk="1" hangingPunct="1"/>
            <a:r>
              <a:rPr lang="fa-IR" altLang="en-US" sz="2400" dirty="0"/>
              <a:t>لازم است اين مسئله مشخص شود که فيلدهای ما چه نوع داده ای هستند.(به عنوان مثال می توان يک کاراکتر)</a:t>
            </a:r>
            <a:endParaRPr lang="pl-PL" altLang="en-US" sz="2400" dirty="0"/>
          </a:p>
        </p:txBody>
      </p:sp>
      <p:sp>
        <p:nvSpPr>
          <p:cNvPr id="30724" name="Rectangle 6"/>
          <p:cNvSpPr>
            <a:spLocks noChangeArrowheads="1"/>
          </p:cNvSpPr>
          <p:nvPr/>
        </p:nvSpPr>
        <p:spPr bwMode="auto">
          <a:xfrm>
            <a:off x="1763623" y="2578825"/>
            <a:ext cx="6840537" cy="3384550"/>
          </a:xfrm>
          <a:prstGeom prst="rect">
            <a:avLst/>
          </a:prstGeom>
          <a:solidFill>
            <a:srgbClr val="FFFF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400">
                <a:solidFill>
                  <a:srgbClr val="3333CC"/>
                </a:solidFill>
                <a:latin typeface="Tahoma" panose="020B0604030504040204" pitchFamily="34" charset="0"/>
              </a:rPr>
              <a:t>class</a:t>
            </a:r>
            <a:r>
              <a:rPr lang="en-US" altLang="en-US" sz="2400">
                <a:latin typeface="Tahoma" panose="020B0604030504040204" pitchFamily="34" charset="0"/>
              </a:rPr>
              <a:t> CNode</a:t>
            </a:r>
          </a:p>
          <a:p>
            <a:pPr algn="l" rtl="0" eaLnBrk="1" hangingPunct="1"/>
            <a:r>
              <a:rPr lang="en-US" altLang="en-US" sz="2400">
                <a:latin typeface="Tahoma" panose="020B0604030504040204" pitchFamily="34" charset="0"/>
              </a:rPr>
              <a:t>{</a:t>
            </a:r>
          </a:p>
          <a:p>
            <a:pPr algn="l" rtl="0" eaLnBrk="1" hangingPunct="1"/>
            <a:r>
              <a:rPr lang="en-US" altLang="en-US" sz="2400">
                <a:latin typeface="Tahoma" panose="020B0604030504040204" pitchFamily="34" charset="0"/>
              </a:rPr>
              <a:t>   </a:t>
            </a:r>
            <a:r>
              <a:rPr lang="en-US" altLang="en-US" sz="2400">
                <a:solidFill>
                  <a:srgbClr val="3333CC"/>
                </a:solidFill>
                <a:latin typeface="Tahoma" panose="020B0604030504040204" pitchFamily="34" charset="0"/>
              </a:rPr>
              <a:t>private</a:t>
            </a:r>
            <a:r>
              <a:rPr lang="en-US" altLang="en-US" sz="2400">
                <a:latin typeface="Tahoma" panose="020B0604030504040204" pitchFamily="34" charset="0"/>
              </a:rPr>
              <a:t>:</a:t>
            </a:r>
          </a:p>
          <a:p>
            <a:pPr algn="l" rtl="0" eaLnBrk="1" hangingPunct="1"/>
            <a:r>
              <a:rPr lang="en-US" altLang="en-US" sz="2400">
                <a:latin typeface="Tahoma" panose="020B0604030504040204" pitchFamily="34" charset="0"/>
              </a:rPr>
              <a:t>     </a:t>
            </a:r>
            <a:r>
              <a:rPr lang="en-US" altLang="en-US" sz="2400">
                <a:solidFill>
                  <a:srgbClr val="3333CC"/>
                </a:solidFill>
                <a:latin typeface="Tahoma" panose="020B0604030504040204" pitchFamily="34" charset="0"/>
              </a:rPr>
              <a:t>char</a:t>
            </a:r>
            <a:r>
              <a:rPr lang="en-US" altLang="en-US" sz="2400">
                <a:latin typeface="Tahoma" panose="020B0604030504040204" pitchFamily="34" charset="0"/>
              </a:rPr>
              <a:t> data;</a:t>
            </a:r>
          </a:p>
          <a:p>
            <a:pPr algn="l" rtl="0" eaLnBrk="1" hangingPunct="1"/>
            <a:r>
              <a:rPr lang="en-US" altLang="en-US" sz="2400">
                <a:latin typeface="Tahoma" panose="020B0604030504040204" pitchFamily="34" charset="0"/>
              </a:rPr>
              <a:t>     CNode *link;</a:t>
            </a:r>
          </a:p>
          <a:p>
            <a:pPr algn="l" rtl="0" eaLnBrk="1" hangingPunct="1"/>
            <a:r>
              <a:rPr lang="en-US" altLang="en-US" sz="2400">
                <a:latin typeface="Tahoma" panose="020B0604030504040204" pitchFamily="34" charset="0"/>
              </a:rPr>
              <a:t>   </a:t>
            </a:r>
            <a:r>
              <a:rPr lang="en-US" altLang="en-US" sz="2400">
                <a:solidFill>
                  <a:srgbClr val="3333CC"/>
                </a:solidFill>
                <a:latin typeface="Tahoma" panose="020B0604030504040204" pitchFamily="34" charset="0"/>
              </a:rPr>
              <a:t>public</a:t>
            </a:r>
            <a:r>
              <a:rPr lang="en-US" altLang="en-US" sz="2400">
                <a:latin typeface="Tahoma" panose="020B0604030504040204" pitchFamily="34" charset="0"/>
              </a:rPr>
              <a:t>:</a:t>
            </a:r>
          </a:p>
          <a:p>
            <a:pPr algn="l" rtl="0" eaLnBrk="1" hangingPunct="1"/>
            <a:r>
              <a:rPr lang="en-US" altLang="en-US" sz="2400">
                <a:latin typeface="Tahoma" panose="020B0604030504040204" pitchFamily="34" charset="0"/>
              </a:rPr>
              <a:t>     CNode(</a:t>
            </a:r>
            <a:r>
              <a:rPr lang="en-US" altLang="en-US" sz="2400">
                <a:solidFill>
                  <a:srgbClr val="3333CC"/>
                </a:solidFill>
                <a:latin typeface="Tahoma" panose="020B0604030504040204" pitchFamily="34" charset="0"/>
              </a:rPr>
              <a:t>char</a:t>
            </a:r>
            <a:r>
              <a:rPr lang="en-US" altLang="en-US" sz="2400">
                <a:latin typeface="Tahoma" panose="020B0604030504040204" pitchFamily="34" charset="0"/>
              </a:rPr>
              <a:t> d , CNode* l=NULL);</a:t>
            </a:r>
          </a:p>
          <a:p>
            <a:pPr algn="l" rtl="0" eaLnBrk="1" hangingPunct="1"/>
            <a:r>
              <a:rPr lang="en-US" altLang="en-US" sz="2400">
                <a:latin typeface="Tahoma" panose="020B0604030504040204" pitchFamily="34" charset="0"/>
              </a:rPr>
              <a:t>};</a:t>
            </a:r>
            <a:endParaRPr lang="pl-PL" altLang="en-US" sz="2400">
              <a:latin typeface="Tahoma" panose="020B0604030504040204" pitchFamily="34" charset="0"/>
            </a:endParaRPr>
          </a:p>
          <a:p>
            <a:pPr algn="l" rtl="0" eaLnBrk="1" hangingPunct="1"/>
            <a:endParaRPr lang="en-US" altLang="en-US" sz="24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68767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fa-IR" altLang="en-US" sz="2600" dirty="0"/>
              <a:t>اشاره گرها در </a:t>
            </a:r>
            <a:r>
              <a:rPr lang="en-US" altLang="en-US" sz="2600" dirty="0" err="1"/>
              <a:t>c++</a:t>
            </a:r>
            <a:r>
              <a:rPr lang="fa-IR" altLang="en-US" sz="2600" dirty="0"/>
              <a:t> كاربردهاي فراواني دارند، زيراداراي قابليتهاي بسياري هستند كه تعدادي از آنها عبارتند از:</a:t>
            </a:r>
          </a:p>
          <a:p>
            <a:pPr eaLnBrk="1" hangingPunct="1"/>
            <a:r>
              <a:rPr lang="fa-IR" altLang="en-US" sz="2600" dirty="0"/>
              <a:t>بهبود كارائي بسياري از توابع</a:t>
            </a:r>
          </a:p>
          <a:p>
            <a:pPr eaLnBrk="1" hangingPunct="1"/>
            <a:r>
              <a:rPr lang="fa-IR" altLang="en-US" sz="2600" dirty="0"/>
              <a:t>دسترسي آسان به عناصر آرايه ها</a:t>
            </a:r>
          </a:p>
          <a:p>
            <a:pPr eaLnBrk="1" hangingPunct="1"/>
            <a:r>
              <a:rPr lang="fa-IR" altLang="en-US" sz="2600" dirty="0"/>
              <a:t>تسهيل انجام كاربارشته هاو آرايه ها</a:t>
            </a:r>
          </a:p>
          <a:p>
            <a:pPr eaLnBrk="1" hangingPunct="1"/>
            <a:r>
              <a:rPr lang="fa-IR" altLang="en-US" sz="2600" dirty="0"/>
              <a:t>انتقال آرايه هاورشته ها به توابع</a:t>
            </a:r>
          </a:p>
          <a:p>
            <a:pPr eaLnBrk="1" hangingPunct="1"/>
            <a:r>
              <a:rPr lang="fa-IR" altLang="en-US" sz="2600" dirty="0"/>
              <a:t>ارسال آرگومان ها ازطريق فراخواني با آدرس متغیر</a:t>
            </a:r>
          </a:p>
          <a:p>
            <a:pPr eaLnBrk="1" hangingPunct="1"/>
            <a:r>
              <a:rPr lang="fa-IR" altLang="en-US" sz="2600" dirty="0"/>
              <a:t>تخصيص حافظه پويا</a:t>
            </a:r>
          </a:p>
          <a:p>
            <a:pPr eaLnBrk="1" hangingPunct="1"/>
            <a:r>
              <a:rPr lang="fa-IR" altLang="en-US" sz="2600" dirty="0"/>
              <a:t>ايجاد ساختمان داده هائي نظير ليستهاي پيوندي</a:t>
            </a:r>
            <a:endParaRPr lang="en-US" altLang="en-US" sz="2600" dirty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>
                <a:solidFill>
                  <a:srgbClr val="FF0000"/>
                </a:solidFill>
              </a:rPr>
              <a:t>اشاره گرها :</a:t>
            </a:r>
            <a:endParaRPr lang="en-US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7794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7543800" cy="714375"/>
          </a:xfrm>
        </p:spPr>
        <p:txBody>
          <a:bodyPr/>
          <a:lstStyle/>
          <a:p>
            <a:pPr algn="r" eaLnBrk="1" hangingPunct="1"/>
            <a:r>
              <a:rPr lang="fa-IR" altLang="en-US"/>
              <a:t>كلاس ليست پيوندي</a:t>
            </a:r>
            <a:endParaRPr lang="en-US" altLang="en-US"/>
          </a:p>
        </p:txBody>
      </p:sp>
      <p:sp>
        <p:nvSpPr>
          <p:cNvPr id="238596" name="Rectangle 4"/>
          <p:cNvSpPr>
            <a:spLocks noChangeArrowheads="1"/>
          </p:cNvSpPr>
          <p:nvPr/>
        </p:nvSpPr>
        <p:spPr bwMode="auto">
          <a:xfrm>
            <a:off x="4905603" y="1128033"/>
            <a:ext cx="7056437" cy="5614988"/>
          </a:xfrm>
          <a:prstGeom prst="rect">
            <a:avLst/>
          </a:prstGeom>
          <a:solidFill>
            <a:srgbClr val="FFFFE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endParaRPr lang="en-US" altLang="en-US" dirty="0">
              <a:solidFill>
                <a:srgbClr val="3333CC"/>
              </a:solidFill>
              <a:latin typeface="Tahoma" panose="020B0604030504040204" pitchFamily="34" charset="0"/>
            </a:endParaRPr>
          </a:p>
          <a:p>
            <a:pPr algn="l" rtl="0" eaLnBrk="1" hangingPunct="1"/>
            <a:r>
              <a:rPr lang="en-US" altLang="en-US" dirty="0">
                <a:solidFill>
                  <a:srgbClr val="3333CC"/>
                </a:solidFill>
                <a:latin typeface="Tahoma" panose="020B0604030504040204" pitchFamily="34" charset="0"/>
              </a:rPr>
              <a:t>class</a:t>
            </a:r>
            <a:r>
              <a:rPr lang="en-US" altLang="en-US" dirty="0">
                <a:solidFill>
                  <a:srgbClr val="009900"/>
                </a:solidFill>
                <a:latin typeface="Tahoma" panose="020B0604030504040204" pitchFamily="34" charset="0"/>
              </a:rPr>
              <a:t> </a:t>
            </a:r>
            <a:r>
              <a:rPr lang="en-US" altLang="en-US" dirty="0" err="1">
                <a:latin typeface="Tahoma" panose="020B0604030504040204" pitchFamily="34" charset="0"/>
              </a:rPr>
              <a:t>CLinkList</a:t>
            </a:r>
            <a:endParaRPr lang="en-US" altLang="en-US" dirty="0">
              <a:latin typeface="Tahoma" panose="020B0604030504040204" pitchFamily="34" charset="0"/>
            </a:endParaRPr>
          </a:p>
          <a:p>
            <a:pPr algn="l" rtl="0" eaLnBrk="1" hangingPunct="1"/>
            <a:r>
              <a:rPr lang="en-US" altLang="en-US" dirty="0">
                <a:latin typeface="Tahoma" panose="020B0604030504040204" pitchFamily="34" charset="0"/>
              </a:rPr>
              <a:t> {</a:t>
            </a:r>
          </a:p>
          <a:p>
            <a:pPr algn="l" rtl="0" eaLnBrk="1" hangingPunct="1"/>
            <a:r>
              <a:rPr lang="en-US" altLang="en-US" dirty="0">
                <a:latin typeface="Tahoma" panose="020B0604030504040204" pitchFamily="34" charset="0"/>
              </a:rPr>
              <a:t>   </a:t>
            </a:r>
            <a:r>
              <a:rPr lang="en-US" altLang="en-US" dirty="0">
                <a:solidFill>
                  <a:srgbClr val="3333CC"/>
                </a:solidFill>
                <a:latin typeface="Tahoma" panose="020B0604030504040204" pitchFamily="34" charset="0"/>
              </a:rPr>
              <a:t>private</a:t>
            </a:r>
            <a:r>
              <a:rPr lang="en-US" altLang="en-US" dirty="0">
                <a:latin typeface="Tahoma" panose="020B0604030504040204" pitchFamily="34" charset="0"/>
              </a:rPr>
              <a:t>:</a:t>
            </a:r>
          </a:p>
          <a:p>
            <a:pPr algn="l" rtl="0" eaLnBrk="1" hangingPunct="1"/>
            <a:r>
              <a:rPr lang="en-US" altLang="en-US" dirty="0">
                <a:latin typeface="Tahoma" panose="020B0604030504040204" pitchFamily="34" charset="0"/>
              </a:rPr>
              <a:t>     </a:t>
            </a:r>
            <a:r>
              <a:rPr lang="en-US" altLang="en-US" dirty="0" err="1">
                <a:latin typeface="Tahoma" panose="020B0604030504040204" pitchFamily="34" charset="0"/>
              </a:rPr>
              <a:t>CNode</a:t>
            </a:r>
            <a:r>
              <a:rPr lang="en-US" altLang="en-US" dirty="0">
                <a:latin typeface="Tahoma" panose="020B0604030504040204" pitchFamily="34" charset="0"/>
              </a:rPr>
              <a:t> *first,*last;</a:t>
            </a:r>
          </a:p>
          <a:p>
            <a:pPr algn="l" rtl="0" eaLnBrk="1" hangingPunct="1"/>
            <a:r>
              <a:rPr lang="en-US" altLang="en-US" dirty="0">
                <a:latin typeface="Tahoma" panose="020B0604030504040204" pitchFamily="34" charset="0"/>
              </a:rPr>
              <a:t>   </a:t>
            </a:r>
            <a:r>
              <a:rPr lang="en-US" altLang="en-US" dirty="0">
                <a:solidFill>
                  <a:srgbClr val="3333CC"/>
                </a:solidFill>
                <a:latin typeface="Tahoma" panose="020B0604030504040204" pitchFamily="34" charset="0"/>
              </a:rPr>
              <a:t>public</a:t>
            </a:r>
            <a:r>
              <a:rPr lang="en-US" altLang="en-US" dirty="0">
                <a:latin typeface="Tahoma" panose="020B0604030504040204" pitchFamily="34" charset="0"/>
              </a:rPr>
              <a:t>:</a:t>
            </a:r>
          </a:p>
          <a:p>
            <a:pPr lvl="1" algn="l" rtl="0" eaLnBrk="1" hangingPunct="1"/>
            <a:r>
              <a:rPr lang="en-US" altLang="en-US" dirty="0" err="1">
                <a:latin typeface="Tahoma" panose="020B0604030504040204" pitchFamily="34" charset="0"/>
              </a:rPr>
              <a:t>CLinkList</a:t>
            </a:r>
            <a:r>
              <a:rPr lang="en-US" altLang="en-US" dirty="0">
                <a:latin typeface="Tahoma" panose="020B0604030504040204" pitchFamily="34" charset="0"/>
              </a:rPr>
              <a:t>();</a:t>
            </a:r>
          </a:p>
          <a:p>
            <a:pPr lvl="1" algn="l" rtl="0" eaLnBrk="1" hangingPunct="1"/>
            <a:r>
              <a:rPr lang="en-US" altLang="en-US" dirty="0" err="1">
                <a:latin typeface="Tahoma" panose="020B0604030504040204" pitchFamily="34" charset="0"/>
              </a:rPr>
              <a:t>CLinkList</a:t>
            </a:r>
            <a:r>
              <a:rPr lang="en-US" altLang="en-US" dirty="0">
                <a:latin typeface="Tahoma" panose="020B0604030504040204" pitchFamily="34" charset="0"/>
              </a:rPr>
              <a:t>(</a:t>
            </a:r>
            <a:r>
              <a:rPr lang="en-US" altLang="en-US" dirty="0" err="1">
                <a:latin typeface="Tahoma" panose="020B0604030504040204" pitchFamily="34" charset="0"/>
              </a:rPr>
              <a:t>const</a:t>
            </a:r>
            <a:r>
              <a:rPr lang="en-US" altLang="en-US" dirty="0">
                <a:latin typeface="Tahoma" panose="020B0604030504040204" pitchFamily="34" charset="0"/>
              </a:rPr>
              <a:t> </a:t>
            </a:r>
            <a:r>
              <a:rPr lang="en-US" altLang="en-US" dirty="0" err="1">
                <a:latin typeface="Tahoma" panose="020B0604030504040204" pitchFamily="34" charset="0"/>
              </a:rPr>
              <a:t>CLinkList</a:t>
            </a:r>
            <a:r>
              <a:rPr lang="en-US" altLang="en-US" dirty="0">
                <a:latin typeface="Tahoma" panose="020B0604030504040204" pitchFamily="34" charset="0"/>
              </a:rPr>
              <a:t> &amp;l);</a:t>
            </a:r>
          </a:p>
          <a:p>
            <a:pPr lvl="1" algn="l" rtl="0" eaLnBrk="1" hangingPunct="1"/>
            <a:r>
              <a:rPr lang="en-US" altLang="en-US" dirty="0">
                <a:solidFill>
                  <a:srgbClr val="3333CC"/>
                </a:solidFill>
                <a:latin typeface="Tahoma" panose="020B0604030504040204" pitchFamily="34" charset="0"/>
              </a:rPr>
              <a:t>void</a:t>
            </a:r>
            <a:r>
              <a:rPr lang="en-US" altLang="en-US" dirty="0">
                <a:latin typeface="Tahoma" panose="020B0604030504040204" pitchFamily="34" charset="0"/>
              </a:rPr>
              <a:t> </a:t>
            </a:r>
            <a:r>
              <a:rPr lang="en-US" altLang="en-US" dirty="0" err="1">
                <a:latin typeface="Tahoma" panose="020B0604030504040204" pitchFamily="34" charset="0"/>
              </a:rPr>
              <a:t>InsertFirst</a:t>
            </a:r>
            <a:r>
              <a:rPr lang="en-US" altLang="en-US" dirty="0">
                <a:latin typeface="Tahoma" panose="020B0604030504040204" pitchFamily="34" charset="0"/>
              </a:rPr>
              <a:t>(char </a:t>
            </a:r>
            <a:r>
              <a:rPr lang="en-US" altLang="en-US" dirty="0" err="1">
                <a:latin typeface="Tahoma" panose="020B0604030504040204" pitchFamily="34" charset="0"/>
              </a:rPr>
              <a:t>new_char</a:t>
            </a:r>
            <a:r>
              <a:rPr lang="en-US" altLang="en-US" dirty="0">
                <a:latin typeface="Tahoma" panose="020B0604030504040204" pitchFamily="34" charset="0"/>
              </a:rPr>
              <a:t>);</a:t>
            </a:r>
          </a:p>
          <a:p>
            <a:pPr lvl="1" algn="l" rtl="0" eaLnBrk="1" hangingPunct="1"/>
            <a:r>
              <a:rPr lang="en-US" altLang="en-US" dirty="0">
                <a:solidFill>
                  <a:srgbClr val="3333CC"/>
                </a:solidFill>
                <a:latin typeface="Tahoma" panose="020B0604030504040204" pitchFamily="34" charset="0"/>
              </a:rPr>
              <a:t>void</a:t>
            </a:r>
            <a:r>
              <a:rPr lang="en-US" altLang="en-US" dirty="0">
                <a:latin typeface="Tahoma" panose="020B0604030504040204" pitchFamily="34" charset="0"/>
              </a:rPr>
              <a:t> </a:t>
            </a:r>
            <a:r>
              <a:rPr lang="en-US" altLang="en-US" dirty="0" err="1">
                <a:latin typeface="Tahoma" panose="020B0604030504040204" pitchFamily="34" charset="0"/>
              </a:rPr>
              <a:t>InsertAfter</a:t>
            </a:r>
            <a:r>
              <a:rPr lang="en-US" altLang="en-US" dirty="0">
                <a:latin typeface="Tahoma" panose="020B0604030504040204" pitchFamily="34" charset="0"/>
              </a:rPr>
              <a:t>(</a:t>
            </a:r>
            <a:r>
              <a:rPr lang="en-US" altLang="en-US" dirty="0" err="1">
                <a:latin typeface="Tahoma" panose="020B0604030504040204" pitchFamily="34" charset="0"/>
              </a:rPr>
              <a:t>CNode</a:t>
            </a:r>
            <a:r>
              <a:rPr lang="en-US" altLang="en-US" dirty="0">
                <a:latin typeface="Tahoma" panose="020B0604030504040204" pitchFamily="34" charset="0"/>
              </a:rPr>
              <a:t> *</a:t>
            </a:r>
            <a:r>
              <a:rPr lang="en-US" altLang="en-US" dirty="0" err="1">
                <a:latin typeface="Tahoma" panose="020B0604030504040204" pitchFamily="34" charset="0"/>
              </a:rPr>
              <a:t>pNode</a:t>
            </a:r>
            <a:r>
              <a:rPr lang="en-US" altLang="en-US" dirty="0">
                <a:latin typeface="Tahoma" panose="020B0604030504040204" pitchFamily="34" charset="0"/>
              </a:rPr>
              <a:t> , char </a:t>
            </a:r>
            <a:r>
              <a:rPr lang="en-US" altLang="en-US" dirty="0" err="1">
                <a:latin typeface="Tahoma" panose="020B0604030504040204" pitchFamily="34" charset="0"/>
              </a:rPr>
              <a:t>new_char</a:t>
            </a:r>
            <a:r>
              <a:rPr lang="en-US" altLang="en-US" dirty="0">
                <a:latin typeface="Tahoma" panose="020B0604030504040204" pitchFamily="34" charset="0"/>
              </a:rPr>
              <a:t>);</a:t>
            </a:r>
          </a:p>
          <a:p>
            <a:pPr lvl="1" algn="l" rtl="0" eaLnBrk="1" hangingPunct="1"/>
            <a:r>
              <a:rPr lang="en-US" altLang="en-US" dirty="0">
                <a:solidFill>
                  <a:srgbClr val="3333CC"/>
                </a:solidFill>
                <a:latin typeface="Tahoma" panose="020B0604030504040204" pitchFamily="34" charset="0"/>
              </a:rPr>
              <a:t>void</a:t>
            </a:r>
            <a:r>
              <a:rPr lang="en-US" altLang="en-US" dirty="0">
                <a:latin typeface="Tahoma" panose="020B0604030504040204" pitchFamily="34" charset="0"/>
              </a:rPr>
              <a:t> </a:t>
            </a:r>
            <a:r>
              <a:rPr lang="en-US" altLang="en-US" dirty="0" err="1">
                <a:latin typeface="Tahoma" panose="020B0604030504040204" pitchFamily="34" charset="0"/>
              </a:rPr>
              <a:t>InsertBefore</a:t>
            </a:r>
            <a:r>
              <a:rPr lang="en-US" altLang="en-US" dirty="0">
                <a:latin typeface="Tahoma" panose="020B0604030504040204" pitchFamily="34" charset="0"/>
              </a:rPr>
              <a:t>(</a:t>
            </a:r>
            <a:r>
              <a:rPr lang="en-US" altLang="en-US" dirty="0" err="1">
                <a:latin typeface="Tahoma" panose="020B0604030504040204" pitchFamily="34" charset="0"/>
              </a:rPr>
              <a:t>CNode</a:t>
            </a:r>
            <a:r>
              <a:rPr lang="en-US" altLang="en-US" dirty="0">
                <a:latin typeface="Tahoma" panose="020B0604030504040204" pitchFamily="34" charset="0"/>
              </a:rPr>
              <a:t> *</a:t>
            </a:r>
            <a:r>
              <a:rPr lang="en-US" altLang="en-US" dirty="0" err="1">
                <a:latin typeface="Tahoma" panose="020B0604030504040204" pitchFamily="34" charset="0"/>
              </a:rPr>
              <a:t>pNode</a:t>
            </a:r>
            <a:r>
              <a:rPr lang="en-US" altLang="en-US" dirty="0">
                <a:latin typeface="Tahoma" panose="020B0604030504040204" pitchFamily="34" charset="0"/>
              </a:rPr>
              <a:t> , char </a:t>
            </a:r>
            <a:r>
              <a:rPr lang="en-US" altLang="en-US" dirty="0" err="1">
                <a:latin typeface="Tahoma" panose="020B0604030504040204" pitchFamily="34" charset="0"/>
              </a:rPr>
              <a:t>new_char</a:t>
            </a:r>
            <a:r>
              <a:rPr lang="en-US" altLang="en-US" dirty="0">
                <a:latin typeface="Tahoma" panose="020B0604030504040204" pitchFamily="34" charset="0"/>
              </a:rPr>
              <a:t>);</a:t>
            </a:r>
          </a:p>
          <a:p>
            <a:pPr lvl="1" algn="l" rtl="0" eaLnBrk="1" hangingPunct="1"/>
            <a:r>
              <a:rPr lang="en-US" altLang="en-US" dirty="0">
                <a:solidFill>
                  <a:srgbClr val="3333CC"/>
                </a:solidFill>
                <a:latin typeface="Tahoma" panose="020B0604030504040204" pitchFamily="34" charset="0"/>
              </a:rPr>
              <a:t>void</a:t>
            </a:r>
            <a:r>
              <a:rPr lang="en-US" altLang="en-US" dirty="0">
                <a:latin typeface="Tahoma" panose="020B0604030504040204" pitchFamily="34" charset="0"/>
              </a:rPr>
              <a:t> </a:t>
            </a:r>
            <a:r>
              <a:rPr lang="en-US" altLang="en-US" dirty="0" err="1">
                <a:latin typeface="Tahoma" panose="020B0604030504040204" pitchFamily="34" charset="0"/>
              </a:rPr>
              <a:t>InsertLast</a:t>
            </a:r>
            <a:r>
              <a:rPr lang="en-US" altLang="en-US" dirty="0">
                <a:latin typeface="Tahoma" panose="020B0604030504040204" pitchFamily="34" charset="0"/>
              </a:rPr>
              <a:t>(char </a:t>
            </a:r>
            <a:r>
              <a:rPr lang="en-US" altLang="en-US" dirty="0" err="1">
                <a:latin typeface="Tahoma" panose="020B0604030504040204" pitchFamily="34" charset="0"/>
              </a:rPr>
              <a:t>new_char</a:t>
            </a:r>
            <a:r>
              <a:rPr lang="en-US" altLang="en-US" dirty="0">
                <a:latin typeface="Tahoma" panose="020B0604030504040204" pitchFamily="34" charset="0"/>
              </a:rPr>
              <a:t>);</a:t>
            </a:r>
          </a:p>
          <a:p>
            <a:pPr lvl="1" algn="l" rtl="0" eaLnBrk="1" hangingPunct="1"/>
            <a:r>
              <a:rPr lang="en-US" altLang="en-US" dirty="0">
                <a:solidFill>
                  <a:srgbClr val="3333CC"/>
                </a:solidFill>
                <a:latin typeface="Tahoma" panose="020B0604030504040204" pitchFamily="34" charset="0"/>
              </a:rPr>
              <a:t>void</a:t>
            </a:r>
            <a:r>
              <a:rPr lang="en-US" altLang="en-US" dirty="0">
                <a:latin typeface="Tahoma" panose="020B0604030504040204" pitchFamily="34" charset="0"/>
              </a:rPr>
              <a:t> </a:t>
            </a:r>
            <a:r>
              <a:rPr lang="en-US" altLang="en-US" dirty="0" err="1">
                <a:latin typeface="Tahoma" panose="020B0604030504040204" pitchFamily="34" charset="0"/>
              </a:rPr>
              <a:t>DeleteItem</a:t>
            </a:r>
            <a:r>
              <a:rPr lang="en-US" altLang="en-US" dirty="0">
                <a:latin typeface="Tahoma" panose="020B0604030504040204" pitchFamily="34" charset="0"/>
              </a:rPr>
              <a:t>(</a:t>
            </a:r>
            <a:r>
              <a:rPr lang="en-US" altLang="en-US" dirty="0" err="1">
                <a:latin typeface="Tahoma" panose="020B0604030504040204" pitchFamily="34" charset="0"/>
              </a:rPr>
              <a:t>CNode</a:t>
            </a:r>
            <a:r>
              <a:rPr lang="en-US" altLang="en-US" dirty="0">
                <a:latin typeface="Tahoma" panose="020B0604030504040204" pitchFamily="34" charset="0"/>
              </a:rPr>
              <a:t> *</a:t>
            </a:r>
            <a:r>
              <a:rPr lang="en-US" altLang="en-US" dirty="0" err="1">
                <a:latin typeface="Tahoma" panose="020B0604030504040204" pitchFamily="34" charset="0"/>
              </a:rPr>
              <a:t>pNode</a:t>
            </a:r>
            <a:r>
              <a:rPr lang="en-US" altLang="en-US" dirty="0">
                <a:latin typeface="Tahoma" panose="020B0604030504040204" pitchFamily="34" charset="0"/>
              </a:rPr>
              <a:t>);</a:t>
            </a:r>
          </a:p>
          <a:p>
            <a:pPr lvl="1" algn="l" rtl="0" eaLnBrk="1" hangingPunct="1"/>
            <a:r>
              <a:rPr lang="en-US" altLang="en-US" dirty="0">
                <a:solidFill>
                  <a:srgbClr val="3333CC"/>
                </a:solidFill>
                <a:latin typeface="Tahoma" panose="020B0604030504040204" pitchFamily="34" charset="0"/>
              </a:rPr>
              <a:t>char</a:t>
            </a:r>
            <a:r>
              <a:rPr lang="en-US" altLang="en-US" dirty="0">
                <a:latin typeface="Tahoma" panose="020B0604030504040204" pitchFamily="34" charset="0"/>
              </a:rPr>
              <a:t> </a:t>
            </a:r>
            <a:r>
              <a:rPr lang="en-US" altLang="en-US" dirty="0" err="1">
                <a:latin typeface="Tahoma" panose="020B0604030504040204" pitchFamily="34" charset="0"/>
              </a:rPr>
              <a:t>GetItemData</a:t>
            </a:r>
            <a:r>
              <a:rPr lang="en-US" altLang="en-US" dirty="0">
                <a:latin typeface="Tahoma" panose="020B0604030504040204" pitchFamily="34" charset="0"/>
              </a:rPr>
              <a:t>(</a:t>
            </a:r>
            <a:r>
              <a:rPr lang="en-US" altLang="en-US" dirty="0" err="1">
                <a:solidFill>
                  <a:srgbClr val="3333CC"/>
                </a:solidFill>
                <a:latin typeface="Tahoma" panose="020B0604030504040204" pitchFamily="34" charset="0"/>
              </a:rPr>
              <a:t>int</a:t>
            </a:r>
            <a:r>
              <a:rPr lang="en-US" altLang="en-US" dirty="0">
                <a:latin typeface="Tahoma" panose="020B0604030504040204" pitchFamily="34" charset="0"/>
              </a:rPr>
              <a:t> </a:t>
            </a:r>
            <a:r>
              <a:rPr lang="en-US" altLang="en-US" dirty="0" err="1">
                <a:latin typeface="Tahoma" panose="020B0604030504040204" pitchFamily="34" charset="0"/>
              </a:rPr>
              <a:t>ItemIndex</a:t>
            </a:r>
            <a:r>
              <a:rPr lang="en-US" altLang="en-US" dirty="0">
                <a:latin typeface="Tahoma" panose="020B0604030504040204" pitchFamily="34" charset="0"/>
              </a:rPr>
              <a:t>);</a:t>
            </a:r>
          </a:p>
          <a:p>
            <a:pPr lvl="1" algn="l" rtl="0" eaLnBrk="1" hangingPunct="1"/>
            <a:r>
              <a:rPr lang="en-US" altLang="en-US" dirty="0">
                <a:solidFill>
                  <a:srgbClr val="3333CC"/>
                </a:solidFill>
                <a:latin typeface="Tahoma" panose="020B0604030504040204" pitchFamily="34" charset="0"/>
              </a:rPr>
              <a:t>void</a:t>
            </a:r>
            <a:r>
              <a:rPr lang="en-US" altLang="en-US" dirty="0">
                <a:latin typeface="Tahoma" panose="020B0604030504040204" pitchFamily="34" charset="0"/>
              </a:rPr>
              <a:t> Display()</a:t>
            </a:r>
            <a:r>
              <a:rPr lang="en-US" altLang="en-US" dirty="0" err="1">
                <a:solidFill>
                  <a:srgbClr val="3333CC"/>
                </a:solidFill>
                <a:latin typeface="Tahoma" panose="020B0604030504040204" pitchFamily="34" charset="0"/>
              </a:rPr>
              <a:t>const</a:t>
            </a:r>
            <a:r>
              <a:rPr lang="en-US" altLang="en-US" dirty="0">
                <a:latin typeface="Tahoma" panose="020B0604030504040204" pitchFamily="34" charset="0"/>
              </a:rPr>
              <a:t>;</a:t>
            </a:r>
          </a:p>
          <a:p>
            <a:pPr lvl="1" algn="l" rtl="0" eaLnBrk="1" hangingPunct="1"/>
            <a:r>
              <a:rPr lang="en-US" altLang="en-US" dirty="0" err="1">
                <a:latin typeface="Tahoma" panose="020B0604030504040204" pitchFamily="34" charset="0"/>
              </a:rPr>
              <a:t>CNode</a:t>
            </a:r>
            <a:r>
              <a:rPr lang="en-US" altLang="en-US" dirty="0">
                <a:latin typeface="Tahoma" panose="020B0604030504040204" pitchFamily="34" charset="0"/>
              </a:rPr>
              <a:t>* Find(char </a:t>
            </a:r>
            <a:r>
              <a:rPr lang="en-US" altLang="en-US" dirty="0" err="1">
                <a:latin typeface="Tahoma" panose="020B0604030504040204" pitchFamily="34" charset="0"/>
              </a:rPr>
              <a:t>ch</a:t>
            </a:r>
            <a:r>
              <a:rPr lang="en-US" altLang="en-US" dirty="0">
                <a:latin typeface="Tahoma" panose="020B0604030504040204" pitchFamily="34" charset="0"/>
              </a:rPr>
              <a:t>);</a:t>
            </a:r>
          </a:p>
          <a:p>
            <a:pPr lvl="1" algn="l" rtl="0" eaLnBrk="1" hangingPunct="1"/>
            <a:r>
              <a:rPr lang="en-US" altLang="en-US" dirty="0">
                <a:solidFill>
                  <a:srgbClr val="3333CC"/>
                </a:solidFill>
                <a:latin typeface="Tahoma" panose="020B0604030504040204" pitchFamily="34" charset="0"/>
              </a:rPr>
              <a:t>void</a:t>
            </a:r>
            <a:r>
              <a:rPr lang="en-US" altLang="en-US" dirty="0">
                <a:latin typeface="Tahoma" panose="020B0604030504040204" pitchFamily="34" charset="0"/>
              </a:rPr>
              <a:t> </a:t>
            </a:r>
            <a:r>
              <a:rPr lang="en-US" altLang="en-US" dirty="0" err="1">
                <a:latin typeface="Tahoma" panose="020B0604030504040204" pitchFamily="34" charset="0"/>
              </a:rPr>
              <a:t>DestroyList</a:t>
            </a:r>
            <a:r>
              <a:rPr lang="en-US" altLang="en-US" dirty="0">
                <a:latin typeface="Tahoma" panose="020B0604030504040204" pitchFamily="34" charset="0"/>
              </a:rPr>
              <a:t>();</a:t>
            </a:r>
          </a:p>
          <a:p>
            <a:pPr lvl="1" algn="l" rtl="0" eaLnBrk="1" hangingPunct="1"/>
            <a:r>
              <a:rPr lang="en-US" altLang="en-US" dirty="0">
                <a:latin typeface="Tahoma" panose="020B0604030504040204" pitchFamily="34" charset="0"/>
              </a:rPr>
              <a:t>~</a:t>
            </a:r>
            <a:r>
              <a:rPr lang="en-US" altLang="en-US" dirty="0" err="1">
                <a:latin typeface="Tahoma" panose="020B0604030504040204" pitchFamily="34" charset="0"/>
              </a:rPr>
              <a:t>CLinkList</a:t>
            </a:r>
            <a:r>
              <a:rPr lang="en-US" altLang="en-US" dirty="0">
                <a:latin typeface="Tahoma" panose="020B0604030504040204" pitchFamily="34" charset="0"/>
              </a:rPr>
              <a:t>();</a:t>
            </a:r>
          </a:p>
          <a:p>
            <a:pPr algn="l" rtl="0" eaLnBrk="1" hangingPunct="1"/>
            <a:r>
              <a:rPr lang="en-US" altLang="en-US" dirty="0">
                <a:latin typeface="Tahoma" panose="020B0604030504040204" pitchFamily="34" charset="0"/>
              </a:rPr>
              <a:t>};</a:t>
            </a:r>
          </a:p>
          <a:p>
            <a:pPr algn="l" rtl="0" eaLnBrk="1" hangingPunct="1"/>
            <a:endParaRPr lang="en-US" altLang="en-US" dirty="0">
              <a:latin typeface="Tahoma" panose="020B0604030504040204" pitchFamily="34" charset="0"/>
            </a:endParaRPr>
          </a:p>
          <a:p>
            <a:pPr algn="l" rtl="0" eaLnBrk="1" hangingPunct="1"/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60633" y="2075090"/>
            <a:ext cx="3641134" cy="2526575"/>
          </a:xfrm>
          <a:prstGeom prst="rect">
            <a:avLst/>
          </a:prstGeom>
          <a:solidFill>
            <a:srgbClr val="FFFF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1600" dirty="0">
                <a:solidFill>
                  <a:srgbClr val="3333CC"/>
                </a:solidFill>
                <a:latin typeface="Tahoma" panose="020B0604030504040204" pitchFamily="34" charset="0"/>
              </a:rPr>
              <a:t>class</a:t>
            </a:r>
            <a:r>
              <a:rPr lang="en-US" altLang="en-US" sz="1600" dirty="0">
                <a:latin typeface="Tahoma" panose="020B0604030504040204" pitchFamily="34" charset="0"/>
              </a:rPr>
              <a:t> </a:t>
            </a:r>
            <a:r>
              <a:rPr lang="en-US" altLang="en-US" sz="1600" dirty="0" err="1">
                <a:latin typeface="Tahoma" panose="020B0604030504040204" pitchFamily="34" charset="0"/>
              </a:rPr>
              <a:t>CNode</a:t>
            </a:r>
            <a:endParaRPr lang="en-US" altLang="en-US" sz="1600" dirty="0">
              <a:latin typeface="Tahoma" panose="020B0604030504040204" pitchFamily="34" charset="0"/>
            </a:endParaRPr>
          </a:p>
          <a:p>
            <a:pPr algn="l" rtl="0" eaLnBrk="1" hangingPunct="1"/>
            <a:r>
              <a:rPr lang="en-US" altLang="en-US" sz="1600" dirty="0">
                <a:latin typeface="Tahoma" panose="020B0604030504040204" pitchFamily="34" charset="0"/>
              </a:rPr>
              <a:t>{</a:t>
            </a:r>
          </a:p>
          <a:p>
            <a:pPr algn="l" rtl="0" eaLnBrk="1" hangingPunct="1"/>
            <a:r>
              <a:rPr lang="en-US" altLang="en-US" sz="1600" dirty="0">
                <a:latin typeface="Tahoma" panose="020B0604030504040204" pitchFamily="34" charset="0"/>
              </a:rPr>
              <a:t>   </a:t>
            </a:r>
            <a:r>
              <a:rPr lang="en-US" altLang="en-US" sz="1600" dirty="0">
                <a:solidFill>
                  <a:srgbClr val="3333CC"/>
                </a:solidFill>
                <a:latin typeface="Tahoma" panose="020B0604030504040204" pitchFamily="34" charset="0"/>
              </a:rPr>
              <a:t>private</a:t>
            </a:r>
            <a:r>
              <a:rPr lang="en-US" altLang="en-US" sz="1600" dirty="0">
                <a:latin typeface="Tahoma" panose="020B0604030504040204" pitchFamily="34" charset="0"/>
              </a:rPr>
              <a:t>:</a:t>
            </a:r>
          </a:p>
          <a:p>
            <a:pPr algn="l" rtl="0" eaLnBrk="1" hangingPunct="1"/>
            <a:r>
              <a:rPr lang="en-US" altLang="en-US" sz="1600" dirty="0">
                <a:latin typeface="Tahoma" panose="020B0604030504040204" pitchFamily="34" charset="0"/>
              </a:rPr>
              <a:t>     </a:t>
            </a:r>
            <a:r>
              <a:rPr lang="en-US" altLang="en-US" sz="1600" dirty="0">
                <a:solidFill>
                  <a:srgbClr val="3333CC"/>
                </a:solidFill>
                <a:latin typeface="Tahoma" panose="020B0604030504040204" pitchFamily="34" charset="0"/>
              </a:rPr>
              <a:t>char</a:t>
            </a:r>
            <a:r>
              <a:rPr lang="en-US" altLang="en-US" sz="1600" dirty="0">
                <a:latin typeface="Tahoma" panose="020B0604030504040204" pitchFamily="34" charset="0"/>
              </a:rPr>
              <a:t> data;</a:t>
            </a:r>
          </a:p>
          <a:p>
            <a:pPr algn="l" rtl="0" eaLnBrk="1" hangingPunct="1"/>
            <a:r>
              <a:rPr lang="en-US" altLang="en-US" sz="1600" dirty="0">
                <a:latin typeface="Tahoma" panose="020B0604030504040204" pitchFamily="34" charset="0"/>
              </a:rPr>
              <a:t>     </a:t>
            </a:r>
            <a:r>
              <a:rPr lang="en-US" altLang="en-US" sz="1600" dirty="0" err="1">
                <a:latin typeface="Tahoma" panose="020B0604030504040204" pitchFamily="34" charset="0"/>
              </a:rPr>
              <a:t>CNode</a:t>
            </a:r>
            <a:r>
              <a:rPr lang="en-US" altLang="en-US" sz="1600" dirty="0">
                <a:latin typeface="Tahoma" panose="020B0604030504040204" pitchFamily="34" charset="0"/>
              </a:rPr>
              <a:t> *link;</a:t>
            </a:r>
          </a:p>
          <a:p>
            <a:pPr algn="l" rtl="0" eaLnBrk="1" hangingPunct="1"/>
            <a:r>
              <a:rPr lang="en-US" altLang="en-US" sz="1600" dirty="0">
                <a:latin typeface="Tahoma" panose="020B0604030504040204" pitchFamily="34" charset="0"/>
              </a:rPr>
              <a:t>   </a:t>
            </a:r>
            <a:r>
              <a:rPr lang="en-US" altLang="en-US" sz="1600" dirty="0">
                <a:solidFill>
                  <a:srgbClr val="3333CC"/>
                </a:solidFill>
                <a:latin typeface="Tahoma" panose="020B0604030504040204" pitchFamily="34" charset="0"/>
              </a:rPr>
              <a:t>public</a:t>
            </a:r>
            <a:r>
              <a:rPr lang="en-US" altLang="en-US" sz="1600" dirty="0">
                <a:latin typeface="Tahoma" panose="020B0604030504040204" pitchFamily="34" charset="0"/>
              </a:rPr>
              <a:t>:</a:t>
            </a:r>
          </a:p>
          <a:p>
            <a:pPr algn="l" rtl="0" eaLnBrk="1" hangingPunct="1"/>
            <a:r>
              <a:rPr lang="en-US" altLang="en-US" sz="1600" dirty="0">
                <a:latin typeface="Tahoma" panose="020B0604030504040204" pitchFamily="34" charset="0"/>
              </a:rPr>
              <a:t>     </a:t>
            </a:r>
            <a:r>
              <a:rPr lang="en-US" altLang="en-US" sz="1600" dirty="0" err="1">
                <a:latin typeface="Tahoma" panose="020B0604030504040204" pitchFamily="34" charset="0"/>
              </a:rPr>
              <a:t>CNode</a:t>
            </a:r>
            <a:r>
              <a:rPr lang="en-US" altLang="en-US" sz="1600" dirty="0">
                <a:latin typeface="Tahoma" panose="020B0604030504040204" pitchFamily="34" charset="0"/>
              </a:rPr>
              <a:t>(</a:t>
            </a:r>
            <a:r>
              <a:rPr lang="en-US" altLang="en-US" sz="1600" dirty="0">
                <a:solidFill>
                  <a:srgbClr val="3333CC"/>
                </a:solidFill>
                <a:latin typeface="Tahoma" panose="020B0604030504040204" pitchFamily="34" charset="0"/>
              </a:rPr>
              <a:t>char</a:t>
            </a:r>
            <a:r>
              <a:rPr lang="en-US" altLang="en-US" sz="1600" dirty="0">
                <a:latin typeface="Tahoma" panose="020B0604030504040204" pitchFamily="34" charset="0"/>
              </a:rPr>
              <a:t> d , </a:t>
            </a:r>
            <a:r>
              <a:rPr lang="en-US" altLang="en-US" sz="1600" dirty="0" err="1">
                <a:latin typeface="Tahoma" panose="020B0604030504040204" pitchFamily="34" charset="0"/>
              </a:rPr>
              <a:t>CNode</a:t>
            </a:r>
            <a:r>
              <a:rPr lang="en-US" altLang="en-US" sz="1600" dirty="0">
                <a:latin typeface="Tahoma" panose="020B0604030504040204" pitchFamily="34" charset="0"/>
              </a:rPr>
              <a:t>* l=NULL);</a:t>
            </a:r>
          </a:p>
          <a:p>
            <a:pPr algn="l" rtl="0" eaLnBrk="1" hangingPunct="1"/>
            <a:r>
              <a:rPr lang="en-US" altLang="en-US" sz="1600" dirty="0">
                <a:latin typeface="Tahoma" panose="020B0604030504040204" pitchFamily="34" charset="0"/>
              </a:rPr>
              <a:t>};</a:t>
            </a:r>
            <a:endParaRPr lang="pl-PL" altLang="en-US" sz="1600" dirty="0">
              <a:latin typeface="Tahoma" panose="020B0604030504040204" pitchFamily="34" charset="0"/>
            </a:endParaRPr>
          </a:p>
          <a:p>
            <a:pPr algn="l" rtl="0" eaLnBrk="1" hangingPunct="1"/>
            <a:endParaRPr lang="en-US" altLang="en-US" sz="1600" dirty="0">
              <a:latin typeface="Tahoma" panose="020B060403050404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8739" y="1128033"/>
            <a:ext cx="4457562" cy="579438"/>
            <a:chOff x="70895" y="4255385"/>
            <a:chExt cx="5715000" cy="579438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70895" y="4331585"/>
              <a:ext cx="1219200" cy="4572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endPara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1671095" y="4331585"/>
              <a:ext cx="1219200" cy="4572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4566695" y="4331585"/>
              <a:ext cx="1219200" cy="4572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endPara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1137695" y="4560185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737895" y="4560185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4033295" y="4560185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223296" y="4331585"/>
              <a:ext cx="366713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A</a:t>
              </a:r>
              <a:endParaRPr lang="pl-PL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3195096" y="4255385"/>
              <a:ext cx="809625" cy="5794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32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. . .</a:t>
              </a:r>
              <a:endParaRPr lang="pl-PL" sz="32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 flipH="1">
              <a:off x="832895" y="4301423"/>
              <a:ext cx="1588" cy="533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 flipH="1">
              <a:off x="2431509" y="4301423"/>
              <a:ext cx="1587" cy="533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H="1">
              <a:off x="5327109" y="4301423"/>
              <a:ext cx="1587" cy="533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5398545" y="4391911"/>
              <a:ext cx="3111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0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4719096" y="4301423"/>
              <a:ext cx="354013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Z</a:t>
              </a:r>
              <a:endParaRPr lang="pl-PL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823495" y="4301423"/>
              <a:ext cx="363538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B</a:t>
              </a:r>
              <a:endParaRPr lang="pl-PL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6763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23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درج گره در ابتداي ليست</a:t>
            </a:r>
            <a:endParaRPr lang="en-US" altLang="en-US" sz="2800">
              <a:solidFill>
                <a:srgbClr val="FF0000"/>
              </a:solidFill>
            </a:endParaRPr>
          </a:p>
        </p:txBody>
      </p:sp>
      <p:grpSp>
        <p:nvGrpSpPr>
          <p:cNvPr id="32772" name="Group 8"/>
          <p:cNvGrpSpPr>
            <a:grpSpLocks/>
          </p:cNvGrpSpPr>
          <p:nvPr/>
        </p:nvGrpSpPr>
        <p:grpSpPr bwMode="auto">
          <a:xfrm>
            <a:off x="7117762" y="2082724"/>
            <a:ext cx="3295650" cy="1223963"/>
            <a:chOff x="3444" y="2304"/>
            <a:chExt cx="2076" cy="771"/>
          </a:xfrm>
        </p:grpSpPr>
        <p:sp>
          <p:nvSpPr>
            <p:cNvPr id="85001" name="Rectangle 9"/>
            <p:cNvSpPr>
              <a:spLocks noChangeArrowheads="1"/>
            </p:cNvSpPr>
            <p:nvPr/>
          </p:nvSpPr>
          <p:spPr bwMode="auto">
            <a:xfrm>
              <a:off x="4140" y="2784"/>
              <a:ext cx="597" cy="28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endPara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2789" name="Line 10"/>
            <p:cNvSpPr>
              <a:spLocks noChangeShapeType="1"/>
            </p:cNvSpPr>
            <p:nvPr/>
          </p:nvSpPr>
          <p:spPr bwMode="auto">
            <a:xfrm>
              <a:off x="4550" y="27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0" name="Line 11"/>
            <p:cNvSpPr>
              <a:spLocks noChangeShapeType="1"/>
            </p:cNvSpPr>
            <p:nvPr/>
          </p:nvSpPr>
          <p:spPr bwMode="auto">
            <a:xfrm>
              <a:off x="4662" y="2928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4" name="Text Box 12"/>
            <p:cNvSpPr txBox="1">
              <a:spLocks noChangeArrowheads="1"/>
            </p:cNvSpPr>
            <p:nvPr/>
          </p:nvSpPr>
          <p:spPr bwMode="auto">
            <a:xfrm>
              <a:off x="4164" y="2784"/>
              <a:ext cx="23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B</a:t>
              </a:r>
              <a:endParaRPr lang="pl-PL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85005" name="Rectangle 13"/>
            <p:cNvSpPr>
              <a:spLocks noChangeArrowheads="1"/>
            </p:cNvSpPr>
            <p:nvPr/>
          </p:nvSpPr>
          <p:spPr bwMode="auto">
            <a:xfrm>
              <a:off x="4923" y="2784"/>
              <a:ext cx="597" cy="28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endPara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2793" name="Line 14"/>
            <p:cNvSpPr>
              <a:spLocks noChangeShapeType="1"/>
            </p:cNvSpPr>
            <p:nvPr/>
          </p:nvSpPr>
          <p:spPr bwMode="auto">
            <a:xfrm>
              <a:off x="5333" y="27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4" name="Line 15"/>
            <p:cNvSpPr>
              <a:spLocks noChangeShapeType="1"/>
            </p:cNvSpPr>
            <p:nvPr/>
          </p:nvSpPr>
          <p:spPr bwMode="auto">
            <a:xfrm>
              <a:off x="3840" y="2928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08" name="Text Box 16"/>
            <p:cNvSpPr txBox="1">
              <a:spLocks noChangeArrowheads="1"/>
            </p:cNvSpPr>
            <p:nvPr/>
          </p:nvSpPr>
          <p:spPr bwMode="auto">
            <a:xfrm>
              <a:off x="4946" y="2784"/>
              <a:ext cx="232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C</a:t>
              </a:r>
              <a:endParaRPr lang="pl-PL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2796" name="Text Box 17"/>
            <p:cNvSpPr txBox="1">
              <a:spLocks noChangeArrowheads="1"/>
            </p:cNvSpPr>
            <p:nvPr/>
          </p:nvSpPr>
          <p:spPr bwMode="auto">
            <a:xfrm>
              <a:off x="3444" y="2811"/>
              <a:ext cx="5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50000"/>
                </a:spcBef>
              </a:pPr>
              <a:r>
                <a:rPr lang="en-US" altLang="en-US"/>
                <a:t>first</a:t>
              </a:r>
            </a:p>
          </p:txBody>
        </p:sp>
        <p:sp>
          <p:nvSpPr>
            <p:cNvPr id="85010" name="Rectangle 18"/>
            <p:cNvSpPr>
              <a:spLocks noChangeArrowheads="1"/>
            </p:cNvSpPr>
            <p:nvPr/>
          </p:nvSpPr>
          <p:spPr bwMode="auto">
            <a:xfrm>
              <a:off x="3456" y="2304"/>
              <a:ext cx="597" cy="28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endPara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2798" name="Line 19"/>
            <p:cNvSpPr>
              <a:spLocks noChangeShapeType="1"/>
            </p:cNvSpPr>
            <p:nvPr/>
          </p:nvSpPr>
          <p:spPr bwMode="auto">
            <a:xfrm>
              <a:off x="3866" y="230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2" name="Text Box 20"/>
            <p:cNvSpPr txBox="1">
              <a:spLocks noChangeArrowheads="1"/>
            </p:cNvSpPr>
            <p:nvPr/>
          </p:nvSpPr>
          <p:spPr bwMode="auto">
            <a:xfrm>
              <a:off x="3456" y="2304"/>
              <a:ext cx="23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A</a:t>
              </a:r>
              <a:endParaRPr lang="pl-PL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2800" name="Freeform 21"/>
            <p:cNvSpPr>
              <a:spLocks/>
            </p:cNvSpPr>
            <p:nvPr/>
          </p:nvSpPr>
          <p:spPr bwMode="auto">
            <a:xfrm>
              <a:off x="3979" y="2446"/>
              <a:ext cx="88" cy="390"/>
            </a:xfrm>
            <a:custGeom>
              <a:avLst/>
              <a:gdLst>
                <a:gd name="T0" fmla="*/ 5 w 88"/>
                <a:gd name="T1" fmla="*/ 2 h 390"/>
                <a:gd name="T2" fmla="*/ 9 w 88"/>
                <a:gd name="T3" fmla="*/ 0 h 390"/>
                <a:gd name="T4" fmla="*/ 0 w 88"/>
                <a:gd name="T5" fmla="*/ 390 h 390"/>
                <a:gd name="T6" fmla="*/ 88 w 88"/>
                <a:gd name="T7" fmla="*/ 390 h 3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8"/>
                <a:gd name="T13" fmla="*/ 0 h 390"/>
                <a:gd name="T14" fmla="*/ 88 w 88"/>
                <a:gd name="T15" fmla="*/ 390 h 3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8" h="390">
                  <a:moveTo>
                    <a:pt x="5" y="2"/>
                  </a:moveTo>
                  <a:lnTo>
                    <a:pt x="9" y="0"/>
                  </a:lnTo>
                  <a:lnTo>
                    <a:pt x="0" y="390"/>
                  </a:lnTo>
                  <a:lnTo>
                    <a:pt x="88" y="39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</p:grpSp>
      <p:grpSp>
        <p:nvGrpSpPr>
          <p:cNvPr id="32773" name="Group 22"/>
          <p:cNvGrpSpPr>
            <a:grpSpLocks/>
          </p:cNvGrpSpPr>
          <p:nvPr/>
        </p:nvGrpSpPr>
        <p:grpSpPr bwMode="auto">
          <a:xfrm>
            <a:off x="6908074" y="3786484"/>
            <a:ext cx="4438650" cy="495301"/>
            <a:chOff x="2736" y="3744"/>
            <a:chExt cx="2796" cy="312"/>
          </a:xfrm>
        </p:grpSpPr>
        <p:sp>
          <p:nvSpPr>
            <p:cNvPr id="85015" name="Rectangle 23"/>
            <p:cNvSpPr>
              <a:spLocks noChangeArrowheads="1"/>
            </p:cNvSpPr>
            <p:nvPr/>
          </p:nvSpPr>
          <p:spPr bwMode="auto">
            <a:xfrm>
              <a:off x="4152" y="3765"/>
              <a:ext cx="597" cy="28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endPara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2776" name="Line 24"/>
            <p:cNvSpPr>
              <a:spLocks noChangeShapeType="1"/>
            </p:cNvSpPr>
            <p:nvPr/>
          </p:nvSpPr>
          <p:spPr bwMode="auto">
            <a:xfrm>
              <a:off x="4562" y="376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7" name="Line 25"/>
            <p:cNvSpPr>
              <a:spLocks noChangeShapeType="1"/>
            </p:cNvSpPr>
            <p:nvPr/>
          </p:nvSpPr>
          <p:spPr bwMode="auto">
            <a:xfrm>
              <a:off x="4674" y="3909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18" name="Text Box 26"/>
            <p:cNvSpPr txBox="1">
              <a:spLocks noChangeArrowheads="1"/>
            </p:cNvSpPr>
            <p:nvPr/>
          </p:nvSpPr>
          <p:spPr bwMode="auto">
            <a:xfrm>
              <a:off x="4176" y="3765"/>
              <a:ext cx="23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B</a:t>
              </a:r>
              <a:endParaRPr lang="pl-PL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85019" name="Rectangle 27"/>
            <p:cNvSpPr>
              <a:spLocks noChangeArrowheads="1"/>
            </p:cNvSpPr>
            <p:nvPr/>
          </p:nvSpPr>
          <p:spPr bwMode="auto">
            <a:xfrm>
              <a:off x="4935" y="3765"/>
              <a:ext cx="597" cy="28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endPara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2780" name="Line 28"/>
            <p:cNvSpPr>
              <a:spLocks noChangeShapeType="1"/>
            </p:cNvSpPr>
            <p:nvPr/>
          </p:nvSpPr>
          <p:spPr bwMode="auto">
            <a:xfrm>
              <a:off x="5345" y="376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Line 29"/>
            <p:cNvSpPr>
              <a:spLocks noChangeShapeType="1"/>
            </p:cNvSpPr>
            <p:nvPr/>
          </p:nvSpPr>
          <p:spPr bwMode="auto">
            <a:xfrm>
              <a:off x="3099" y="3888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22" name="Text Box 30"/>
            <p:cNvSpPr txBox="1">
              <a:spLocks noChangeArrowheads="1"/>
            </p:cNvSpPr>
            <p:nvPr/>
          </p:nvSpPr>
          <p:spPr bwMode="auto">
            <a:xfrm>
              <a:off x="4958" y="3765"/>
              <a:ext cx="232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C</a:t>
              </a:r>
              <a:endParaRPr lang="pl-PL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2783" name="Text Box 31"/>
            <p:cNvSpPr txBox="1">
              <a:spLocks noChangeArrowheads="1"/>
            </p:cNvSpPr>
            <p:nvPr/>
          </p:nvSpPr>
          <p:spPr bwMode="auto">
            <a:xfrm>
              <a:off x="2736" y="3792"/>
              <a:ext cx="5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50000"/>
                </a:spcBef>
              </a:pPr>
              <a:r>
                <a:rPr lang="en-US" altLang="en-US"/>
                <a:t>first</a:t>
              </a:r>
            </a:p>
          </p:txBody>
        </p:sp>
        <p:sp>
          <p:nvSpPr>
            <p:cNvPr id="85024" name="Rectangle 32"/>
            <p:cNvSpPr>
              <a:spLocks noChangeArrowheads="1"/>
            </p:cNvSpPr>
            <p:nvPr/>
          </p:nvSpPr>
          <p:spPr bwMode="auto">
            <a:xfrm>
              <a:off x="3360" y="3744"/>
              <a:ext cx="597" cy="28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endPara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2785" name="Line 33"/>
            <p:cNvSpPr>
              <a:spLocks noChangeShapeType="1"/>
            </p:cNvSpPr>
            <p:nvPr/>
          </p:nvSpPr>
          <p:spPr bwMode="auto">
            <a:xfrm>
              <a:off x="3770" y="37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26" name="Text Box 34"/>
            <p:cNvSpPr txBox="1">
              <a:spLocks noChangeArrowheads="1"/>
            </p:cNvSpPr>
            <p:nvPr/>
          </p:nvSpPr>
          <p:spPr bwMode="auto">
            <a:xfrm>
              <a:off x="3360" y="3744"/>
              <a:ext cx="231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A</a:t>
              </a:r>
              <a:endParaRPr lang="pl-PL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2787" name="Line 35"/>
            <p:cNvSpPr>
              <a:spLocks noChangeShapeType="1"/>
            </p:cNvSpPr>
            <p:nvPr/>
          </p:nvSpPr>
          <p:spPr bwMode="auto">
            <a:xfrm>
              <a:off x="3900" y="3906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4" name="Rectangle 36"/>
          <p:cNvSpPr>
            <a:spLocks noChangeArrowheads="1"/>
          </p:cNvSpPr>
          <p:nvPr/>
        </p:nvSpPr>
        <p:spPr bwMode="auto">
          <a:xfrm>
            <a:off x="271689" y="1331762"/>
            <a:ext cx="6571229" cy="4168933"/>
          </a:xfrm>
          <a:prstGeom prst="rect">
            <a:avLst/>
          </a:prstGeom>
          <a:solidFill>
            <a:srgbClr val="FFFF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400" dirty="0">
                <a:solidFill>
                  <a:srgbClr val="3333CC"/>
                </a:solidFill>
                <a:latin typeface="Tahoma" panose="020B0604030504040204" pitchFamily="34" charset="0"/>
              </a:rPr>
              <a:t>void</a:t>
            </a:r>
            <a:r>
              <a:rPr lang="en-US" altLang="en-US" sz="2400" dirty="0">
                <a:latin typeface="Tahoma" panose="020B0604030504040204" pitchFamily="34" charset="0"/>
              </a:rPr>
              <a:t> </a:t>
            </a:r>
            <a:r>
              <a:rPr lang="en-US" altLang="en-US" sz="2400" dirty="0" err="1">
                <a:latin typeface="Tahoma" panose="020B0604030504040204" pitchFamily="34" charset="0"/>
              </a:rPr>
              <a:t>CLinkList</a:t>
            </a:r>
            <a:r>
              <a:rPr lang="en-US" altLang="en-US" sz="2400" dirty="0">
                <a:latin typeface="Tahoma" panose="020B0604030504040204" pitchFamily="34" charset="0"/>
              </a:rPr>
              <a:t>::</a:t>
            </a:r>
            <a:r>
              <a:rPr lang="en-US" altLang="en-US" sz="2400" dirty="0" err="1">
                <a:latin typeface="Tahoma" panose="020B0604030504040204" pitchFamily="34" charset="0"/>
              </a:rPr>
              <a:t>InsertFirst</a:t>
            </a:r>
            <a:r>
              <a:rPr lang="en-US" altLang="en-US" sz="2400" dirty="0">
                <a:latin typeface="Tahoma" panose="020B0604030504040204" pitchFamily="34" charset="0"/>
              </a:rPr>
              <a:t> (</a:t>
            </a:r>
            <a:r>
              <a:rPr lang="en-US" altLang="en-US" sz="2400" dirty="0">
                <a:solidFill>
                  <a:srgbClr val="3333CC"/>
                </a:solidFill>
                <a:latin typeface="Tahoma" panose="020B0604030504040204" pitchFamily="34" charset="0"/>
              </a:rPr>
              <a:t>char</a:t>
            </a:r>
            <a:r>
              <a:rPr lang="en-US" altLang="en-US" sz="2400" dirty="0">
                <a:latin typeface="Tahoma" panose="020B0604030504040204" pitchFamily="34" charset="0"/>
              </a:rPr>
              <a:t> </a:t>
            </a:r>
            <a:r>
              <a:rPr lang="en-US" altLang="en-US" sz="2400" dirty="0" err="1">
                <a:latin typeface="Tahoma" panose="020B0604030504040204" pitchFamily="34" charset="0"/>
              </a:rPr>
              <a:t>new_char</a:t>
            </a:r>
            <a:r>
              <a:rPr lang="en-US" altLang="en-US" sz="2400" dirty="0">
                <a:latin typeface="Tahoma" panose="020B0604030504040204" pitchFamily="34" charset="0"/>
              </a:rPr>
              <a:t>)</a:t>
            </a:r>
          </a:p>
          <a:p>
            <a:pPr algn="l" rtl="0" eaLnBrk="1" hangingPunct="1"/>
            <a:r>
              <a:rPr lang="en-US" altLang="en-US" sz="2400" dirty="0">
                <a:latin typeface="Tahoma" panose="020B0604030504040204" pitchFamily="34" charset="0"/>
              </a:rPr>
              <a:t>{</a:t>
            </a:r>
          </a:p>
          <a:p>
            <a:pPr algn="l" rtl="0" eaLnBrk="1" hangingPunct="1"/>
            <a:r>
              <a:rPr lang="en-US" altLang="en-US" sz="2400" dirty="0">
                <a:latin typeface="Tahoma" panose="020B0604030504040204" pitchFamily="34" charset="0"/>
              </a:rPr>
              <a:t>	</a:t>
            </a:r>
            <a:r>
              <a:rPr lang="en-US" altLang="en-US" sz="2400" dirty="0" err="1">
                <a:latin typeface="Tahoma" panose="020B0604030504040204" pitchFamily="34" charset="0"/>
              </a:rPr>
              <a:t>CNode</a:t>
            </a:r>
            <a:r>
              <a:rPr lang="en-US" altLang="en-US" sz="2400" dirty="0">
                <a:latin typeface="Tahoma" panose="020B0604030504040204" pitchFamily="34" charset="0"/>
              </a:rPr>
              <a:t> *t = new </a:t>
            </a:r>
            <a:r>
              <a:rPr lang="en-US" altLang="en-US" sz="2400" dirty="0" err="1">
                <a:latin typeface="Tahoma" panose="020B0604030504040204" pitchFamily="34" charset="0"/>
              </a:rPr>
              <a:t>CNode</a:t>
            </a:r>
            <a:r>
              <a:rPr lang="en-US" altLang="en-US" sz="2400" dirty="0">
                <a:latin typeface="Tahoma" panose="020B0604030504040204" pitchFamily="34" charset="0"/>
              </a:rPr>
              <a:t>(</a:t>
            </a:r>
            <a:r>
              <a:rPr lang="en-US" altLang="en-US" sz="2400" dirty="0" err="1">
                <a:latin typeface="Tahoma" panose="020B0604030504040204" pitchFamily="34" charset="0"/>
              </a:rPr>
              <a:t>new_char</a:t>
            </a:r>
            <a:r>
              <a:rPr lang="en-US" altLang="en-US" sz="2400" dirty="0">
                <a:latin typeface="Tahoma" panose="020B0604030504040204" pitchFamily="34" charset="0"/>
              </a:rPr>
              <a:t>, </a:t>
            </a:r>
            <a:r>
              <a:rPr lang="en-US" altLang="en-US" sz="2400" dirty="0">
                <a:latin typeface="Tahoma" panose="020B0604030504040204" pitchFamily="34" charset="0"/>
                <a:sym typeface="Wingdings" panose="05000000000000000000" pitchFamily="2" charset="2"/>
              </a:rPr>
              <a:t>first</a:t>
            </a:r>
            <a:r>
              <a:rPr lang="en-US" altLang="en-US" sz="2400" dirty="0">
                <a:latin typeface="Tahoma" panose="020B0604030504040204" pitchFamily="34" charset="0"/>
              </a:rPr>
              <a:t>);</a:t>
            </a:r>
          </a:p>
          <a:p>
            <a:pPr algn="l" rtl="0" eaLnBrk="1" hangingPunct="1"/>
            <a:endParaRPr lang="en-US" altLang="en-US" sz="2400" dirty="0">
              <a:latin typeface="Tahoma" panose="020B0604030504040204" pitchFamily="34" charset="0"/>
            </a:endParaRPr>
          </a:p>
          <a:p>
            <a:pPr algn="l" rtl="0" eaLnBrk="1" hangingPunct="1"/>
            <a:endParaRPr lang="en-US" altLang="en-US" sz="2400" dirty="0">
              <a:latin typeface="Tahoma" panose="020B0604030504040204" pitchFamily="34" charset="0"/>
            </a:endParaRPr>
          </a:p>
          <a:p>
            <a:pPr algn="l" rtl="0" eaLnBrk="1" hangingPunct="1"/>
            <a:r>
              <a:rPr lang="en-US" altLang="en-US" sz="2400" dirty="0">
                <a:latin typeface="Tahoma" panose="020B0604030504040204" pitchFamily="34" charset="0"/>
                <a:sym typeface="Wingdings" panose="05000000000000000000" pitchFamily="2" charset="2"/>
              </a:rPr>
              <a:t>	first = t;</a:t>
            </a:r>
          </a:p>
          <a:p>
            <a:pPr algn="l" rtl="0" eaLnBrk="1" hangingPunct="1"/>
            <a:endParaRPr lang="en-US" altLang="en-US" sz="2400" dirty="0">
              <a:latin typeface="Tahoma" panose="020B0604030504040204" pitchFamily="34" charset="0"/>
              <a:sym typeface="Wingdings" panose="05000000000000000000" pitchFamily="2" charset="2"/>
            </a:endParaRPr>
          </a:p>
          <a:p>
            <a:pPr algn="l" rtl="0" eaLnBrk="1" hangingPunct="1"/>
            <a:r>
              <a:rPr lang="en-US" altLang="en-US" sz="2400" dirty="0">
                <a:latin typeface="Tahoma" panose="020B0604030504040204" pitchFamily="34" charset="0"/>
                <a:sym typeface="Wingdings" panose="05000000000000000000" pitchFamily="2" charset="2"/>
              </a:rPr>
              <a:t>	if(!last)</a:t>
            </a:r>
          </a:p>
          <a:p>
            <a:pPr algn="l" rtl="0" eaLnBrk="1" hangingPunct="1"/>
            <a:r>
              <a:rPr lang="en-US" altLang="en-US" sz="2400" dirty="0">
                <a:latin typeface="Tahoma" panose="020B0604030504040204" pitchFamily="34" charset="0"/>
                <a:sym typeface="Wingdings" panose="05000000000000000000" pitchFamily="2" charset="2"/>
              </a:rPr>
              <a:t>		last = first;</a:t>
            </a:r>
            <a:endParaRPr lang="en-US" altLang="en-US" sz="2400" dirty="0">
              <a:latin typeface="Tahoma" panose="020B0604030504040204" pitchFamily="34" charset="0"/>
            </a:endParaRPr>
          </a:p>
          <a:p>
            <a:pPr algn="l" rtl="0" eaLnBrk="1" hangingPunct="1"/>
            <a:r>
              <a:rPr lang="en-US" altLang="en-US" sz="2400" dirty="0">
                <a:latin typeface="Tahoma" panose="020B0604030504040204" pitchFamily="34" charset="0"/>
              </a:rPr>
              <a:t>}</a:t>
            </a:r>
          </a:p>
          <a:p>
            <a:pPr algn="l" rtl="0" eaLnBrk="1" hangingPunct="1"/>
            <a:endParaRPr lang="en-US" altLang="en-US" sz="2400" dirty="0">
              <a:latin typeface="Tahoma" panose="020B060403050404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908074" y="1185318"/>
            <a:ext cx="3295651" cy="461963"/>
            <a:chOff x="7086601" y="1733334"/>
            <a:chExt cx="3295651" cy="461963"/>
          </a:xfrm>
        </p:grpSpPr>
        <p:sp>
          <p:nvSpPr>
            <p:cNvPr id="38" name="Rectangle 9"/>
            <p:cNvSpPr>
              <a:spLocks noChangeArrowheads="1"/>
            </p:cNvSpPr>
            <p:nvPr/>
          </p:nvSpPr>
          <p:spPr bwMode="auto">
            <a:xfrm>
              <a:off x="8191501" y="1733334"/>
              <a:ext cx="947738" cy="4572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endPara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9" name="Line 10"/>
            <p:cNvSpPr>
              <a:spLocks noChangeShapeType="1"/>
            </p:cNvSpPr>
            <p:nvPr/>
          </p:nvSpPr>
          <p:spPr bwMode="auto">
            <a:xfrm>
              <a:off x="8842376" y="1733334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11"/>
            <p:cNvSpPr>
              <a:spLocks noChangeShapeType="1"/>
            </p:cNvSpPr>
            <p:nvPr/>
          </p:nvSpPr>
          <p:spPr bwMode="auto">
            <a:xfrm>
              <a:off x="9020176" y="1961934"/>
              <a:ext cx="4143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 Box 12"/>
            <p:cNvSpPr txBox="1">
              <a:spLocks noChangeArrowheads="1"/>
            </p:cNvSpPr>
            <p:nvPr/>
          </p:nvSpPr>
          <p:spPr bwMode="auto">
            <a:xfrm>
              <a:off x="8229601" y="1733334"/>
              <a:ext cx="366713" cy="4572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B</a:t>
              </a:r>
              <a:endParaRPr lang="pl-PL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42" name="Rectangle 13"/>
            <p:cNvSpPr>
              <a:spLocks noChangeArrowheads="1"/>
            </p:cNvSpPr>
            <p:nvPr/>
          </p:nvSpPr>
          <p:spPr bwMode="auto">
            <a:xfrm>
              <a:off x="9434514" y="1733334"/>
              <a:ext cx="947738" cy="4572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endPara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43" name="Line 14"/>
            <p:cNvSpPr>
              <a:spLocks noChangeShapeType="1"/>
            </p:cNvSpPr>
            <p:nvPr/>
          </p:nvSpPr>
          <p:spPr bwMode="auto">
            <a:xfrm>
              <a:off x="10085389" y="1733334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15"/>
            <p:cNvSpPr>
              <a:spLocks noChangeShapeType="1"/>
            </p:cNvSpPr>
            <p:nvPr/>
          </p:nvSpPr>
          <p:spPr bwMode="auto">
            <a:xfrm>
              <a:off x="7715251" y="1961934"/>
              <a:ext cx="4143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Text Box 16"/>
            <p:cNvSpPr txBox="1">
              <a:spLocks noChangeArrowheads="1"/>
            </p:cNvSpPr>
            <p:nvPr/>
          </p:nvSpPr>
          <p:spPr bwMode="auto">
            <a:xfrm>
              <a:off x="9471026" y="1733334"/>
              <a:ext cx="368300" cy="46196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 algn="ctr">
                <a:spcBef>
                  <a:spcPct val="20000"/>
                </a:spcBef>
                <a:buClr>
                  <a:schemeClr val="hlink"/>
                </a:buClr>
                <a:buSzPct val="120000"/>
                <a:defRPr/>
              </a:pPr>
              <a:r>
                <a: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C</a:t>
              </a:r>
              <a:endParaRPr lang="pl-PL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46" name="Text Box 17"/>
            <p:cNvSpPr txBox="1">
              <a:spLocks noChangeArrowheads="1"/>
            </p:cNvSpPr>
            <p:nvPr/>
          </p:nvSpPr>
          <p:spPr bwMode="auto">
            <a:xfrm>
              <a:off x="7086601" y="1776197"/>
              <a:ext cx="838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50000"/>
                </a:spcBef>
              </a:pPr>
              <a:r>
                <a:rPr lang="en-US" altLang="en-US"/>
                <a:t>first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56147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66700"/>
            <a:ext cx="7543800" cy="1079500"/>
          </a:xfrm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اضافه کردن به ابتدای ليست</a:t>
            </a:r>
            <a:endParaRPr lang="pl-PL" altLang="en-US" sz="2800">
              <a:solidFill>
                <a:srgbClr val="FF0000"/>
              </a:solidFill>
            </a:endParaRPr>
          </a:p>
        </p:txBody>
      </p:sp>
      <p:grpSp>
        <p:nvGrpSpPr>
          <p:cNvPr id="33795" name="Group 3"/>
          <p:cNvGrpSpPr>
            <a:grpSpLocks/>
          </p:cNvGrpSpPr>
          <p:nvPr/>
        </p:nvGrpSpPr>
        <p:grpSpPr bwMode="auto">
          <a:xfrm>
            <a:off x="2352676" y="2665414"/>
            <a:ext cx="7019925" cy="1982787"/>
            <a:chOff x="522" y="1679"/>
            <a:chExt cx="4422" cy="1249"/>
          </a:xfrm>
        </p:grpSpPr>
        <p:sp>
          <p:nvSpPr>
            <p:cNvPr id="33796" name="Rectangle 4"/>
            <p:cNvSpPr>
              <a:spLocks noChangeArrowheads="1"/>
            </p:cNvSpPr>
            <p:nvPr/>
          </p:nvSpPr>
          <p:spPr bwMode="auto">
            <a:xfrm>
              <a:off x="1917" y="2591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3797" name="Line 5"/>
            <p:cNvSpPr>
              <a:spLocks noChangeShapeType="1"/>
            </p:cNvSpPr>
            <p:nvPr/>
          </p:nvSpPr>
          <p:spPr bwMode="auto">
            <a:xfrm>
              <a:off x="2205" y="2591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798" name="Line 6"/>
            <p:cNvSpPr>
              <a:spLocks noChangeShapeType="1"/>
            </p:cNvSpPr>
            <p:nvPr/>
          </p:nvSpPr>
          <p:spPr bwMode="auto">
            <a:xfrm>
              <a:off x="2349" y="2735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799" name="Group 7"/>
            <p:cNvGrpSpPr>
              <a:grpSpLocks/>
            </p:cNvGrpSpPr>
            <p:nvPr/>
          </p:nvGrpSpPr>
          <p:grpSpPr bwMode="auto">
            <a:xfrm>
              <a:off x="2733" y="2591"/>
              <a:ext cx="816" cy="337"/>
              <a:chOff x="768" y="864"/>
              <a:chExt cx="816" cy="337"/>
            </a:xfrm>
          </p:grpSpPr>
          <p:sp>
            <p:nvSpPr>
              <p:cNvPr id="33821" name="Rectangle 8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579" cy="337"/>
              </a:xfrm>
              <a:prstGeom prst="rect">
                <a:avLst/>
              </a:prstGeom>
              <a:solidFill>
                <a:srgbClr val="0000FF">
                  <a:alpha val="23137"/>
                </a:srgbClr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a-IR" altLang="en-US"/>
              </a:p>
            </p:txBody>
          </p:sp>
          <p:sp>
            <p:nvSpPr>
              <p:cNvPr id="33822" name="Line 9"/>
              <p:cNvSpPr>
                <a:spLocks noChangeShapeType="1"/>
              </p:cNvSpPr>
              <p:nvPr/>
            </p:nvSpPr>
            <p:spPr bwMode="auto">
              <a:xfrm>
                <a:off x="1056" y="86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3" name="Line 10"/>
              <p:cNvSpPr>
                <a:spLocks noChangeShapeType="1"/>
              </p:cNvSpPr>
              <p:nvPr/>
            </p:nvSpPr>
            <p:spPr bwMode="auto">
              <a:xfrm>
                <a:off x="1200" y="100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800" name="Group 11"/>
            <p:cNvGrpSpPr>
              <a:grpSpLocks/>
            </p:cNvGrpSpPr>
            <p:nvPr/>
          </p:nvGrpSpPr>
          <p:grpSpPr bwMode="auto">
            <a:xfrm>
              <a:off x="3549" y="2591"/>
              <a:ext cx="816" cy="337"/>
              <a:chOff x="768" y="864"/>
              <a:chExt cx="816" cy="337"/>
            </a:xfrm>
          </p:grpSpPr>
          <p:sp>
            <p:nvSpPr>
              <p:cNvPr id="33818" name="Rectangle 1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579" cy="337"/>
              </a:xfrm>
              <a:prstGeom prst="rect">
                <a:avLst/>
              </a:prstGeom>
              <a:solidFill>
                <a:srgbClr val="0000FF">
                  <a:alpha val="23137"/>
                </a:srgbClr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a-IR" altLang="en-US"/>
              </a:p>
            </p:txBody>
          </p:sp>
          <p:sp>
            <p:nvSpPr>
              <p:cNvPr id="33819" name="Line 13"/>
              <p:cNvSpPr>
                <a:spLocks noChangeShapeType="1"/>
              </p:cNvSpPr>
              <p:nvPr/>
            </p:nvSpPr>
            <p:spPr bwMode="auto">
              <a:xfrm>
                <a:off x="1056" y="86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0" name="Line 14"/>
              <p:cNvSpPr>
                <a:spLocks noChangeShapeType="1"/>
              </p:cNvSpPr>
              <p:nvPr/>
            </p:nvSpPr>
            <p:spPr bwMode="auto">
              <a:xfrm>
                <a:off x="1200" y="100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01" name="Rectangle 15"/>
            <p:cNvSpPr>
              <a:spLocks noChangeArrowheads="1"/>
            </p:cNvSpPr>
            <p:nvPr/>
          </p:nvSpPr>
          <p:spPr bwMode="auto">
            <a:xfrm>
              <a:off x="4365" y="2591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3802" name="Line 16"/>
            <p:cNvSpPr>
              <a:spLocks noChangeShapeType="1"/>
            </p:cNvSpPr>
            <p:nvPr/>
          </p:nvSpPr>
          <p:spPr bwMode="auto">
            <a:xfrm>
              <a:off x="4653" y="2591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Text Box 17"/>
            <p:cNvSpPr txBox="1">
              <a:spLocks noChangeArrowheads="1"/>
            </p:cNvSpPr>
            <p:nvPr/>
          </p:nvSpPr>
          <p:spPr bwMode="auto">
            <a:xfrm>
              <a:off x="1053" y="2591"/>
              <a:ext cx="44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 sz="2500">
                  <a:latin typeface="Times New Roman" panose="02020603050405020304" pitchFamily="18" charset="0"/>
                </a:rPr>
                <a:t>first</a:t>
              </a:r>
              <a:endParaRPr lang="pl-PL" altLang="en-US" sz="2500">
                <a:latin typeface="Times New Roman" panose="02020603050405020304" pitchFamily="18" charset="0"/>
              </a:endParaRPr>
            </a:p>
          </p:txBody>
        </p:sp>
        <p:sp>
          <p:nvSpPr>
            <p:cNvPr id="33804" name="Line 18"/>
            <p:cNvSpPr>
              <a:spLocks noChangeShapeType="1"/>
            </p:cNvSpPr>
            <p:nvPr/>
          </p:nvSpPr>
          <p:spPr bwMode="auto">
            <a:xfrm>
              <a:off x="1533" y="2735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Rectangle 19"/>
            <p:cNvSpPr>
              <a:spLocks noChangeArrowheads="1"/>
            </p:cNvSpPr>
            <p:nvPr/>
          </p:nvSpPr>
          <p:spPr bwMode="auto">
            <a:xfrm>
              <a:off x="1005" y="2591"/>
              <a:ext cx="528" cy="336"/>
            </a:xfrm>
            <a:prstGeom prst="rect">
              <a:avLst/>
            </a:prstGeom>
            <a:solidFill>
              <a:srgbClr val="00FF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3806" name="Text Box 20"/>
            <p:cNvSpPr txBox="1">
              <a:spLocks noChangeArrowheads="1"/>
            </p:cNvSpPr>
            <p:nvPr/>
          </p:nvSpPr>
          <p:spPr bwMode="auto">
            <a:xfrm>
              <a:off x="4701" y="2639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3807" name="Rectangle 21"/>
            <p:cNvSpPr>
              <a:spLocks noChangeArrowheads="1"/>
            </p:cNvSpPr>
            <p:nvPr/>
          </p:nvSpPr>
          <p:spPr bwMode="auto">
            <a:xfrm>
              <a:off x="1482" y="2015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3808" name="Line 22"/>
            <p:cNvSpPr>
              <a:spLocks noChangeShapeType="1"/>
            </p:cNvSpPr>
            <p:nvPr/>
          </p:nvSpPr>
          <p:spPr bwMode="auto">
            <a:xfrm>
              <a:off x="1770" y="2015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Text Box 23"/>
            <p:cNvSpPr txBox="1">
              <a:spLocks noChangeArrowheads="1"/>
            </p:cNvSpPr>
            <p:nvPr/>
          </p:nvSpPr>
          <p:spPr bwMode="auto">
            <a:xfrm>
              <a:off x="1818" y="2063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3810" name="Line 24"/>
            <p:cNvSpPr>
              <a:spLocks noChangeShapeType="1"/>
            </p:cNvSpPr>
            <p:nvPr/>
          </p:nvSpPr>
          <p:spPr bwMode="auto">
            <a:xfrm>
              <a:off x="1626" y="182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Line 25"/>
            <p:cNvSpPr>
              <a:spLocks noChangeShapeType="1"/>
            </p:cNvSpPr>
            <p:nvPr/>
          </p:nvSpPr>
          <p:spPr bwMode="auto">
            <a:xfrm flipH="1">
              <a:off x="1146" y="1823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Text Box 26"/>
            <p:cNvSpPr txBox="1">
              <a:spLocks noChangeArrowheads="1"/>
            </p:cNvSpPr>
            <p:nvPr/>
          </p:nvSpPr>
          <p:spPr bwMode="auto">
            <a:xfrm>
              <a:off x="522" y="1679"/>
              <a:ext cx="6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newNode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3813" name="Text Box 27"/>
            <p:cNvSpPr txBox="1">
              <a:spLocks noChangeArrowheads="1"/>
            </p:cNvSpPr>
            <p:nvPr/>
          </p:nvSpPr>
          <p:spPr bwMode="auto">
            <a:xfrm>
              <a:off x="1537" y="2064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A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3814" name="Text Box 28"/>
            <p:cNvSpPr txBox="1">
              <a:spLocks noChangeArrowheads="1"/>
            </p:cNvSpPr>
            <p:nvPr/>
          </p:nvSpPr>
          <p:spPr bwMode="auto">
            <a:xfrm>
              <a:off x="1965" y="2640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B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3815" name="Text Box 29"/>
            <p:cNvSpPr txBox="1">
              <a:spLocks noChangeArrowheads="1"/>
            </p:cNvSpPr>
            <p:nvPr/>
          </p:nvSpPr>
          <p:spPr bwMode="auto">
            <a:xfrm>
              <a:off x="2785" y="2649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3816" name="Text Box 30"/>
            <p:cNvSpPr txBox="1">
              <a:spLocks noChangeArrowheads="1"/>
            </p:cNvSpPr>
            <p:nvPr/>
          </p:nvSpPr>
          <p:spPr bwMode="auto">
            <a:xfrm>
              <a:off x="3601" y="2649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D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3817" name="Text Box 31"/>
            <p:cNvSpPr txBox="1">
              <a:spLocks noChangeArrowheads="1"/>
            </p:cNvSpPr>
            <p:nvPr/>
          </p:nvSpPr>
          <p:spPr bwMode="auto">
            <a:xfrm>
              <a:off x="4413" y="2649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96221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4643438" y="4265614"/>
            <a:ext cx="919162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>
            <a:off x="5100638" y="4265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>
            <a:off x="5329238" y="44942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821" name="Group 5"/>
          <p:cNvGrpSpPr>
            <a:grpSpLocks/>
          </p:cNvGrpSpPr>
          <p:nvPr/>
        </p:nvGrpSpPr>
        <p:grpSpPr bwMode="auto">
          <a:xfrm>
            <a:off x="5938838" y="4265614"/>
            <a:ext cx="1295400" cy="534987"/>
            <a:chOff x="768" y="864"/>
            <a:chExt cx="816" cy="337"/>
          </a:xfrm>
        </p:grpSpPr>
        <p:sp>
          <p:nvSpPr>
            <p:cNvPr id="34846" name="Rectangle 6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4847" name="Line 7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Line 8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22" name="Group 9"/>
          <p:cNvGrpSpPr>
            <a:grpSpLocks/>
          </p:cNvGrpSpPr>
          <p:nvPr/>
        </p:nvGrpSpPr>
        <p:grpSpPr bwMode="auto">
          <a:xfrm>
            <a:off x="7234238" y="4265614"/>
            <a:ext cx="1295400" cy="534987"/>
            <a:chOff x="768" y="864"/>
            <a:chExt cx="816" cy="337"/>
          </a:xfrm>
        </p:grpSpPr>
        <p:sp>
          <p:nvSpPr>
            <p:cNvPr id="34843" name="Rectangle 10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4844" name="Line 11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5" name="Line 12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23" name="Rectangle 13"/>
          <p:cNvSpPr>
            <a:spLocks noChangeArrowheads="1"/>
          </p:cNvSpPr>
          <p:nvPr/>
        </p:nvSpPr>
        <p:spPr bwMode="auto">
          <a:xfrm>
            <a:off x="8529638" y="4265614"/>
            <a:ext cx="919162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34824" name="Line 14"/>
          <p:cNvSpPr>
            <a:spLocks noChangeShapeType="1"/>
          </p:cNvSpPr>
          <p:nvPr/>
        </p:nvSpPr>
        <p:spPr bwMode="auto">
          <a:xfrm>
            <a:off x="8986838" y="4265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Text Box 15"/>
          <p:cNvSpPr txBox="1">
            <a:spLocks noChangeArrowheads="1"/>
          </p:cNvSpPr>
          <p:nvPr/>
        </p:nvSpPr>
        <p:spPr bwMode="auto">
          <a:xfrm>
            <a:off x="3271838" y="4265614"/>
            <a:ext cx="698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imes New Roman" panose="02020603050405020304" pitchFamily="18" charset="0"/>
              </a:rPr>
              <a:t>first</a:t>
            </a:r>
            <a:endParaRPr lang="pl-PL" altLang="en-US" sz="2500">
              <a:latin typeface="Times New Roman" panose="02020603050405020304" pitchFamily="18" charset="0"/>
            </a:endParaRPr>
          </a:p>
        </p:txBody>
      </p:sp>
      <p:sp>
        <p:nvSpPr>
          <p:cNvPr id="34826" name="Line 16"/>
          <p:cNvSpPr>
            <a:spLocks noChangeShapeType="1"/>
          </p:cNvSpPr>
          <p:nvPr/>
        </p:nvSpPr>
        <p:spPr bwMode="auto">
          <a:xfrm>
            <a:off x="4033838" y="44942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Rectangle 17"/>
          <p:cNvSpPr>
            <a:spLocks noChangeArrowheads="1"/>
          </p:cNvSpPr>
          <p:nvPr/>
        </p:nvSpPr>
        <p:spPr bwMode="auto">
          <a:xfrm>
            <a:off x="3195638" y="4265613"/>
            <a:ext cx="838200" cy="533400"/>
          </a:xfrm>
          <a:prstGeom prst="rect">
            <a:avLst/>
          </a:prstGeom>
          <a:solidFill>
            <a:srgbClr val="00FF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34828" name="Text Box 18"/>
          <p:cNvSpPr txBox="1">
            <a:spLocks noChangeArrowheads="1"/>
          </p:cNvSpPr>
          <p:nvPr/>
        </p:nvSpPr>
        <p:spPr bwMode="auto">
          <a:xfrm>
            <a:off x="9063038" y="43418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34829" name="Rectangle 19"/>
          <p:cNvSpPr>
            <a:spLocks noChangeArrowheads="1"/>
          </p:cNvSpPr>
          <p:nvPr/>
        </p:nvSpPr>
        <p:spPr bwMode="auto">
          <a:xfrm>
            <a:off x="3952876" y="3351214"/>
            <a:ext cx="919163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34830" name="Line 20"/>
          <p:cNvSpPr>
            <a:spLocks noChangeShapeType="1"/>
          </p:cNvSpPr>
          <p:nvPr/>
        </p:nvSpPr>
        <p:spPr bwMode="auto">
          <a:xfrm>
            <a:off x="4410075" y="33512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21"/>
          <p:cNvSpPr>
            <a:spLocks noChangeShapeType="1"/>
          </p:cNvSpPr>
          <p:nvPr/>
        </p:nvSpPr>
        <p:spPr bwMode="auto">
          <a:xfrm>
            <a:off x="4181475" y="30464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22"/>
          <p:cNvSpPr>
            <a:spLocks noChangeShapeType="1"/>
          </p:cNvSpPr>
          <p:nvPr/>
        </p:nvSpPr>
        <p:spPr bwMode="auto">
          <a:xfrm flipH="1">
            <a:off x="3419475" y="30464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Text Box 23"/>
          <p:cNvSpPr txBox="1">
            <a:spLocks noChangeArrowheads="1"/>
          </p:cNvSpPr>
          <p:nvPr/>
        </p:nvSpPr>
        <p:spPr bwMode="auto">
          <a:xfrm>
            <a:off x="2428875" y="2817813"/>
            <a:ext cx="1060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newNode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34834" name="Rectangle 24"/>
          <p:cNvSpPr>
            <a:spLocks noGrp="1" noChangeArrowheads="1"/>
          </p:cNvSpPr>
          <p:nvPr>
            <p:ph type="title"/>
          </p:nvPr>
        </p:nvSpPr>
        <p:spPr>
          <a:xfrm>
            <a:off x="2516037" y="0"/>
            <a:ext cx="7543800" cy="1079500"/>
          </a:xfrm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اضافه کردن به ابتدای ليست-ادامه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sp>
        <p:nvSpPr>
          <p:cNvPr id="34835" name="Line 25"/>
          <p:cNvSpPr>
            <a:spLocks noChangeShapeType="1"/>
          </p:cNvSpPr>
          <p:nvPr/>
        </p:nvSpPr>
        <p:spPr bwMode="auto">
          <a:xfrm flipH="1">
            <a:off x="4338638" y="37338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6" name="Line 26"/>
          <p:cNvSpPr>
            <a:spLocks noChangeShapeType="1"/>
          </p:cNvSpPr>
          <p:nvPr/>
        </p:nvSpPr>
        <p:spPr bwMode="auto">
          <a:xfrm>
            <a:off x="4338638" y="4343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Text Box 27"/>
          <p:cNvSpPr txBox="1">
            <a:spLocks noChangeArrowheads="1"/>
          </p:cNvSpPr>
          <p:nvPr/>
        </p:nvSpPr>
        <p:spPr bwMode="auto">
          <a:xfrm>
            <a:off x="4033838" y="3429001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A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34838" name="Text Box 28"/>
          <p:cNvSpPr txBox="1">
            <a:spLocks noChangeArrowheads="1"/>
          </p:cNvSpPr>
          <p:nvPr/>
        </p:nvSpPr>
        <p:spPr bwMode="auto">
          <a:xfrm>
            <a:off x="4725988" y="4357688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B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34839" name="Text Box 29"/>
          <p:cNvSpPr txBox="1">
            <a:spLocks noChangeArrowheads="1"/>
          </p:cNvSpPr>
          <p:nvPr/>
        </p:nvSpPr>
        <p:spPr bwMode="auto">
          <a:xfrm>
            <a:off x="6021388" y="4357688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34840" name="Text Box 30"/>
          <p:cNvSpPr txBox="1">
            <a:spLocks noChangeArrowheads="1"/>
          </p:cNvSpPr>
          <p:nvPr/>
        </p:nvSpPr>
        <p:spPr bwMode="auto">
          <a:xfrm>
            <a:off x="7310438" y="43576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D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34841" name="Text Box 31"/>
          <p:cNvSpPr txBox="1">
            <a:spLocks noChangeArrowheads="1"/>
          </p:cNvSpPr>
          <p:nvPr/>
        </p:nvSpPr>
        <p:spPr bwMode="auto">
          <a:xfrm>
            <a:off x="8605838" y="435768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241696" name="Text Box 32"/>
          <p:cNvSpPr txBox="1">
            <a:spLocks noChangeArrowheads="1"/>
          </p:cNvSpPr>
          <p:nvPr/>
        </p:nvSpPr>
        <p:spPr bwMode="auto">
          <a:xfrm>
            <a:off x="4343400" y="5553075"/>
            <a:ext cx="34242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newNode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link = first;</a:t>
            </a:r>
            <a:endParaRPr lang="pl-PL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130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1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1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9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43139" y="0"/>
            <a:ext cx="7543800" cy="1079500"/>
          </a:xfrm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اضافه کردن به ابتدای ليست-ادامه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grpSp>
        <p:nvGrpSpPr>
          <p:cNvPr id="35843" name="Group 3"/>
          <p:cNvGrpSpPr>
            <a:grpSpLocks/>
          </p:cNvGrpSpPr>
          <p:nvPr/>
        </p:nvGrpSpPr>
        <p:grpSpPr bwMode="auto">
          <a:xfrm>
            <a:off x="2505076" y="2894014"/>
            <a:ext cx="7019925" cy="1982787"/>
            <a:chOff x="618" y="1823"/>
            <a:chExt cx="4422" cy="1249"/>
          </a:xfrm>
        </p:grpSpPr>
        <p:sp>
          <p:nvSpPr>
            <p:cNvPr id="35845" name="Rectangle 4"/>
            <p:cNvSpPr>
              <a:spLocks noChangeArrowheads="1"/>
            </p:cNvSpPr>
            <p:nvPr/>
          </p:nvSpPr>
          <p:spPr bwMode="auto">
            <a:xfrm>
              <a:off x="2013" y="2735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5846" name="Line 5"/>
            <p:cNvSpPr>
              <a:spLocks noChangeShapeType="1"/>
            </p:cNvSpPr>
            <p:nvPr/>
          </p:nvSpPr>
          <p:spPr bwMode="auto">
            <a:xfrm>
              <a:off x="2301" y="2735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47" name="Line 6"/>
            <p:cNvSpPr>
              <a:spLocks noChangeShapeType="1"/>
            </p:cNvSpPr>
            <p:nvPr/>
          </p:nvSpPr>
          <p:spPr bwMode="auto">
            <a:xfrm>
              <a:off x="2445" y="2879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848" name="Group 7"/>
            <p:cNvGrpSpPr>
              <a:grpSpLocks/>
            </p:cNvGrpSpPr>
            <p:nvPr/>
          </p:nvGrpSpPr>
          <p:grpSpPr bwMode="auto">
            <a:xfrm>
              <a:off x="2829" y="2735"/>
              <a:ext cx="816" cy="337"/>
              <a:chOff x="768" y="864"/>
              <a:chExt cx="816" cy="337"/>
            </a:xfrm>
          </p:grpSpPr>
          <p:sp>
            <p:nvSpPr>
              <p:cNvPr id="35873" name="Rectangle 8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579" cy="337"/>
              </a:xfrm>
              <a:prstGeom prst="rect">
                <a:avLst/>
              </a:prstGeom>
              <a:solidFill>
                <a:srgbClr val="0000FF">
                  <a:alpha val="23137"/>
                </a:srgbClr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a-IR" altLang="en-US"/>
              </a:p>
            </p:txBody>
          </p:sp>
          <p:sp>
            <p:nvSpPr>
              <p:cNvPr id="35874" name="Line 9"/>
              <p:cNvSpPr>
                <a:spLocks noChangeShapeType="1"/>
              </p:cNvSpPr>
              <p:nvPr/>
            </p:nvSpPr>
            <p:spPr bwMode="auto">
              <a:xfrm>
                <a:off x="1056" y="86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75" name="Line 10"/>
              <p:cNvSpPr>
                <a:spLocks noChangeShapeType="1"/>
              </p:cNvSpPr>
              <p:nvPr/>
            </p:nvSpPr>
            <p:spPr bwMode="auto">
              <a:xfrm>
                <a:off x="1200" y="100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5849" name="Group 11"/>
            <p:cNvGrpSpPr>
              <a:grpSpLocks/>
            </p:cNvGrpSpPr>
            <p:nvPr/>
          </p:nvGrpSpPr>
          <p:grpSpPr bwMode="auto">
            <a:xfrm>
              <a:off x="3645" y="2735"/>
              <a:ext cx="816" cy="337"/>
              <a:chOff x="768" y="864"/>
              <a:chExt cx="816" cy="337"/>
            </a:xfrm>
          </p:grpSpPr>
          <p:sp>
            <p:nvSpPr>
              <p:cNvPr id="35870" name="Rectangle 1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579" cy="337"/>
              </a:xfrm>
              <a:prstGeom prst="rect">
                <a:avLst/>
              </a:prstGeom>
              <a:solidFill>
                <a:srgbClr val="0000FF">
                  <a:alpha val="23137"/>
                </a:srgbClr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a-IR" altLang="en-US"/>
              </a:p>
            </p:txBody>
          </p:sp>
          <p:sp>
            <p:nvSpPr>
              <p:cNvPr id="35871" name="Line 13"/>
              <p:cNvSpPr>
                <a:spLocks noChangeShapeType="1"/>
              </p:cNvSpPr>
              <p:nvPr/>
            </p:nvSpPr>
            <p:spPr bwMode="auto">
              <a:xfrm>
                <a:off x="1056" y="86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72" name="Line 14"/>
              <p:cNvSpPr>
                <a:spLocks noChangeShapeType="1"/>
              </p:cNvSpPr>
              <p:nvPr/>
            </p:nvSpPr>
            <p:spPr bwMode="auto">
              <a:xfrm>
                <a:off x="1200" y="100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5850" name="Rectangle 15"/>
            <p:cNvSpPr>
              <a:spLocks noChangeArrowheads="1"/>
            </p:cNvSpPr>
            <p:nvPr/>
          </p:nvSpPr>
          <p:spPr bwMode="auto">
            <a:xfrm>
              <a:off x="4461" y="2735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5851" name="Line 16"/>
            <p:cNvSpPr>
              <a:spLocks noChangeShapeType="1"/>
            </p:cNvSpPr>
            <p:nvPr/>
          </p:nvSpPr>
          <p:spPr bwMode="auto">
            <a:xfrm>
              <a:off x="4749" y="2735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2" name="Text Box 17"/>
            <p:cNvSpPr txBox="1">
              <a:spLocks noChangeArrowheads="1"/>
            </p:cNvSpPr>
            <p:nvPr/>
          </p:nvSpPr>
          <p:spPr bwMode="auto">
            <a:xfrm>
              <a:off x="1149" y="2735"/>
              <a:ext cx="44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 sz="2500">
                  <a:latin typeface="Times New Roman" panose="02020603050405020304" pitchFamily="18" charset="0"/>
                </a:rPr>
                <a:t>first</a:t>
              </a:r>
              <a:endParaRPr lang="pl-PL" altLang="en-US" sz="2500">
                <a:latin typeface="Times New Roman" panose="02020603050405020304" pitchFamily="18" charset="0"/>
              </a:endParaRPr>
            </a:p>
          </p:txBody>
        </p:sp>
        <p:sp>
          <p:nvSpPr>
            <p:cNvPr id="35853" name="Rectangle 18"/>
            <p:cNvSpPr>
              <a:spLocks noChangeArrowheads="1"/>
            </p:cNvSpPr>
            <p:nvPr/>
          </p:nvSpPr>
          <p:spPr bwMode="auto">
            <a:xfrm>
              <a:off x="1101" y="2735"/>
              <a:ext cx="528" cy="336"/>
            </a:xfrm>
            <a:prstGeom prst="rect">
              <a:avLst/>
            </a:prstGeom>
            <a:solidFill>
              <a:srgbClr val="00FF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5854" name="Text Box 19"/>
            <p:cNvSpPr txBox="1">
              <a:spLocks noChangeArrowheads="1"/>
            </p:cNvSpPr>
            <p:nvPr/>
          </p:nvSpPr>
          <p:spPr bwMode="auto">
            <a:xfrm>
              <a:off x="4797" y="2783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5855" name="Rectangle 20"/>
            <p:cNvSpPr>
              <a:spLocks noChangeArrowheads="1"/>
            </p:cNvSpPr>
            <p:nvPr/>
          </p:nvSpPr>
          <p:spPr bwMode="auto">
            <a:xfrm>
              <a:off x="1578" y="2159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5856" name="Line 21"/>
            <p:cNvSpPr>
              <a:spLocks noChangeShapeType="1"/>
            </p:cNvSpPr>
            <p:nvPr/>
          </p:nvSpPr>
          <p:spPr bwMode="auto">
            <a:xfrm>
              <a:off x="1866" y="215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7" name="Line 22"/>
            <p:cNvSpPr>
              <a:spLocks noChangeShapeType="1"/>
            </p:cNvSpPr>
            <p:nvPr/>
          </p:nvSpPr>
          <p:spPr bwMode="auto">
            <a:xfrm>
              <a:off x="1722" y="196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8" name="Line 23"/>
            <p:cNvSpPr>
              <a:spLocks noChangeShapeType="1"/>
            </p:cNvSpPr>
            <p:nvPr/>
          </p:nvSpPr>
          <p:spPr bwMode="auto">
            <a:xfrm flipH="1">
              <a:off x="1242" y="1967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9" name="Text Box 24"/>
            <p:cNvSpPr txBox="1">
              <a:spLocks noChangeArrowheads="1"/>
            </p:cNvSpPr>
            <p:nvPr/>
          </p:nvSpPr>
          <p:spPr bwMode="auto">
            <a:xfrm>
              <a:off x="618" y="1823"/>
              <a:ext cx="6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newNode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5860" name="Line 25"/>
            <p:cNvSpPr>
              <a:spLocks noChangeShapeType="1"/>
            </p:cNvSpPr>
            <p:nvPr/>
          </p:nvSpPr>
          <p:spPr bwMode="auto">
            <a:xfrm flipH="1">
              <a:off x="1821" y="2400"/>
              <a:ext cx="14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1" name="Line 26"/>
            <p:cNvSpPr>
              <a:spLocks noChangeShapeType="1"/>
            </p:cNvSpPr>
            <p:nvPr/>
          </p:nvSpPr>
          <p:spPr bwMode="auto">
            <a:xfrm>
              <a:off x="1821" y="27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2" name="Line 27"/>
            <p:cNvSpPr>
              <a:spLocks noChangeShapeType="1"/>
            </p:cNvSpPr>
            <p:nvPr/>
          </p:nvSpPr>
          <p:spPr bwMode="auto">
            <a:xfrm>
              <a:off x="1629" y="288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3" name="Line 28"/>
            <p:cNvSpPr>
              <a:spLocks noChangeShapeType="1"/>
            </p:cNvSpPr>
            <p:nvPr/>
          </p:nvSpPr>
          <p:spPr bwMode="auto">
            <a:xfrm flipH="1" flipV="1">
              <a:off x="1389" y="2352"/>
              <a:ext cx="38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4" name="Line 29"/>
            <p:cNvSpPr>
              <a:spLocks noChangeShapeType="1"/>
            </p:cNvSpPr>
            <p:nvPr/>
          </p:nvSpPr>
          <p:spPr bwMode="auto">
            <a:xfrm>
              <a:off x="1389" y="235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5" name="Text Box 30"/>
            <p:cNvSpPr txBox="1">
              <a:spLocks noChangeArrowheads="1"/>
            </p:cNvSpPr>
            <p:nvPr/>
          </p:nvSpPr>
          <p:spPr bwMode="auto">
            <a:xfrm>
              <a:off x="4509" y="2793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5866" name="Text Box 31"/>
            <p:cNvSpPr txBox="1">
              <a:spLocks noChangeArrowheads="1"/>
            </p:cNvSpPr>
            <p:nvPr/>
          </p:nvSpPr>
          <p:spPr bwMode="auto">
            <a:xfrm>
              <a:off x="3693" y="2784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D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5867" name="Text Box 32"/>
            <p:cNvSpPr txBox="1">
              <a:spLocks noChangeArrowheads="1"/>
            </p:cNvSpPr>
            <p:nvPr/>
          </p:nvSpPr>
          <p:spPr bwMode="auto">
            <a:xfrm>
              <a:off x="2877" y="2784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5868" name="Text Box 33"/>
            <p:cNvSpPr txBox="1">
              <a:spLocks noChangeArrowheads="1"/>
            </p:cNvSpPr>
            <p:nvPr/>
          </p:nvSpPr>
          <p:spPr bwMode="auto">
            <a:xfrm>
              <a:off x="2061" y="2784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B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5869" name="Text Box 34"/>
            <p:cNvSpPr txBox="1">
              <a:spLocks noChangeArrowheads="1"/>
            </p:cNvSpPr>
            <p:nvPr/>
          </p:nvSpPr>
          <p:spPr bwMode="auto">
            <a:xfrm>
              <a:off x="1629" y="2208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A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</p:grpSp>
      <p:sp>
        <p:nvSpPr>
          <p:cNvPr id="243747" name="Text Box 35"/>
          <p:cNvSpPr txBox="1">
            <a:spLocks noChangeArrowheads="1"/>
          </p:cNvSpPr>
          <p:nvPr/>
        </p:nvSpPr>
        <p:spPr bwMode="auto">
          <a:xfrm>
            <a:off x="4343401" y="5553075"/>
            <a:ext cx="24733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first = newNode;</a:t>
            </a:r>
            <a:endParaRPr lang="pl-PL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725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3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3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3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4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8275" y="0"/>
            <a:ext cx="8229600" cy="1143000"/>
          </a:xfrm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اضافه کردن به ابتدای ليست-ادامه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grpSp>
        <p:nvGrpSpPr>
          <p:cNvPr id="36867" name="Group 3"/>
          <p:cNvGrpSpPr>
            <a:grpSpLocks/>
          </p:cNvGrpSpPr>
          <p:nvPr/>
        </p:nvGrpSpPr>
        <p:grpSpPr bwMode="auto">
          <a:xfrm>
            <a:off x="2590800" y="3200400"/>
            <a:ext cx="7543800" cy="1143000"/>
            <a:chOff x="672" y="2016"/>
            <a:chExt cx="4752" cy="720"/>
          </a:xfrm>
        </p:grpSpPr>
        <p:sp>
          <p:nvSpPr>
            <p:cNvPr id="36868" name="Rectangle 4"/>
            <p:cNvSpPr>
              <a:spLocks noChangeArrowheads="1"/>
            </p:cNvSpPr>
            <p:nvPr/>
          </p:nvSpPr>
          <p:spPr bwMode="auto">
            <a:xfrm>
              <a:off x="1584" y="2399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6869" name="Line 5"/>
            <p:cNvSpPr>
              <a:spLocks noChangeShapeType="1"/>
            </p:cNvSpPr>
            <p:nvPr/>
          </p:nvSpPr>
          <p:spPr bwMode="auto">
            <a:xfrm>
              <a:off x="1872" y="239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0" name="Line 6"/>
            <p:cNvSpPr>
              <a:spLocks noChangeShapeType="1"/>
            </p:cNvSpPr>
            <p:nvPr/>
          </p:nvSpPr>
          <p:spPr bwMode="auto">
            <a:xfrm>
              <a:off x="2016" y="2543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871" name="Group 7"/>
            <p:cNvGrpSpPr>
              <a:grpSpLocks/>
            </p:cNvGrpSpPr>
            <p:nvPr/>
          </p:nvGrpSpPr>
          <p:grpSpPr bwMode="auto">
            <a:xfrm>
              <a:off x="2400" y="2399"/>
              <a:ext cx="816" cy="337"/>
              <a:chOff x="768" y="864"/>
              <a:chExt cx="816" cy="337"/>
            </a:xfrm>
          </p:grpSpPr>
          <p:sp>
            <p:nvSpPr>
              <p:cNvPr id="36893" name="Rectangle 8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579" cy="337"/>
              </a:xfrm>
              <a:prstGeom prst="rect">
                <a:avLst/>
              </a:prstGeom>
              <a:solidFill>
                <a:srgbClr val="0000FF">
                  <a:alpha val="23137"/>
                </a:srgbClr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a-IR" altLang="en-US"/>
              </a:p>
            </p:txBody>
          </p:sp>
          <p:sp>
            <p:nvSpPr>
              <p:cNvPr id="36894" name="Line 9"/>
              <p:cNvSpPr>
                <a:spLocks noChangeShapeType="1"/>
              </p:cNvSpPr>
              <p:nvPr/>
            </p:nvSpPr>
            <p:spPr bwMode="auto">
              <a:xfrm>
                <a:off x="1056" y="86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5" name="Line 10"/>
              <p:cNvSpPr>
                <a:spLocks noChangeShapeType="1"/>
              </p:cNvSpPr>
              <p:nvPr/>
            </p:nvSpPr>
            <p:spPr bwMode="auto">
              <a:xfrm>
                <a:off x="1200" y="100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6872" name="Group 11"/>
            <p:cNvGrpSpPr>
              <a:grpSpLocks/>
            </p:cNvGrpSpPr>
            <p:nvPr/>
          </p:nvGrpSpPr>
          <p:grpSpPr bwMode="auto">
            <a:xfrm>
              <a:off x="3216" y="2399"/>
              <a:ext cx="816" cy="337"/>
              <a:chOff x="768" y="864"/>
              <a:chExt cx="816" cy="337"/>
            </a:xfrm>
          </p:grpSpPr>
          <p:sp>
            <p:nvSpPr>
              <p:cNvPr id="36890" name="Rectangle 1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579" cy="337"/>
              </a:xfrm>
              <a:prstGeom prst="rect">
                <a:avLst/>
              </a:prstGeom>
              <a:solidFill>
                <a:srgbClr val="0000FF">
                  <a:alpha val="23137"/>
                </a:srgbClr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a-IR" altLang="en-US"/>
              </a:p>
            </p:txBody>
          </p:sp>
          <p:sp>
            <p:nvSpPr>
              <p:cNvPr id="36891" name="Line 13"/>
              <p:cNvSpPr>
                <a:spLocks noChangeShapeType="1"/>
              </p:cNvSpPr>
              <p:nvPr/>
            </p:nvSpPr>
            <p:spPr bwMode="auto">
              <a:xfrm>
                <a:off x="1056" y="86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2" name="Line 14"/>
              <p:cNvSpPr>
                <a:spLocks noChangeShapeType="1"/>
              </p:cNvSpPr>
              <p:nvPr/>
            </p:nvSpPr>
            <p:spPr bwMode="auto">
              <a:xfrm>
                <a:off x="1200" y="100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873" name="Rectangle 15"/>
            <p:cNvSpPr>
              <a:spLocks noChangeArrowheads="1"/>
            </p:cNvSpPr>
            <p:nvPr/>
          </p:nvSpPr>
          <p:spPr bwMode="auto">
            <a:xfrm>
              <a:off x="4032" y="2399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6874" name="Line 16"/>
            <p:cNvSpPr>
              <a:spLocks noChangeShapeType="1"/>
            </p:cNvSpPr>
            <p:nvPr/>
          </p:nvSpPr>
          <p:spPr bwMode="auto">
            <a:xfrm>
              <a:off x="4320" y="239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5" name="Text Box 17"/>
            <p:cNvSpPr txBox="1">
              <a:spLocks noChangeArrowheads="1"/>
            </p:cNvSpPr>
            <p:nvPr/>
          </p:nvSpPr>
          <p:spPr bwMode="auto">
            <a:xfrm>
              <a:off x="720" y="2399"/>
              <a:ext cx="44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 sz="2500">
                  <a:latin typeface="Times New Roman" panose="02020603050405020304" pitchFamily="18" charset="0"/>
                </a:rPr>
                <a:t>first</a:t>
              </a:r>
              <a:endParaRPr lang="pl-PL" altLang="en-US" sz="2500">
                <a:latin typeface="Times New Roman" panose="02020603050405020304" pitchFamily="18" charset="0"/>
              </a:endParaRPr>
            </a:p>
          </p:txBody>
        </p:sp>
        <p:sp>
          <p:nvSpPr>
            <p:cNvPr id="36876" name="Rectangle 18"/>
            <p:cNvSpPr>
              <a:spLocks noChangeArrowheads="1"/>
            </p:cNvSpPr>
            <p:nvPr/>
          </p:nvSpPr>
          <p:spPr bwMode="auto">
            <a:xfrm>
              <a:off x="672" y="2399"/>
              <a:ext cx="528" cy="336"/>
            </a:xfrm>
            <a:prstGeom prst="rect">
              <a:avLst/>
            </a:prstGeom>
            <a:solidFill>
              <a:srgbClr val="00FF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6877" name="Rectangle 19"/>
            <p:cNvSpPr>
              <a:spLocks noChangeArrowheads="1"/>
            </p:cNvSpPr>
            <p:nvPr/>
          </p:nvSpPr>
          <p:spPr bwMode="auto">
            <a:xfrm>
              <a:off x="4845" y="2399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6878" name="Line 20"/>
            <p:cNvSpPr>
              <a:spLocks noChangeShapeType="1"/>
            </p:cNvSpPr>
            <p:nvPr/>
          </p:nvSpPr>
          <p:spPr bwMode="auto">
            <a:xfrm>
              <a:off x="5130" y="239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9" name="Line 21"/>
            <p:cNvSpPr>
              <a:spLocks noChangeShapeType="1"/>
            </p:cNvSpPr>
            <p:nvPr/>
          </p:nvSpPr>
          <p:spPr bwMode="auto">
            <a:xfrm>
              <a:off x="1776" y="216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0" name="Line 22"/>
            <p:cNvSpPr>
              <a:spLocks noChangeShapeType="1"/>
            </p:cNvSpPr>
            <p:nvPr/>
          </p:nvSpPr>
          <p:spPr bwMode="auto">
            <a:xfrm flipH="1">
              <a:off x="1296" y="216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Text Box 23"/>
            <p:cNvSpPr txBox="1">
              <a:spLocks noChangeArrowheads="1"/>
            </p:cNvSpPr>
            <p:nvPr/>
          </p:nvSpPr>
          <p:spPr bwMode="auto">
            <a:xfrm>
              <a:off x="672" y="2016"/>
              <a:ext cx="6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newNode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6882" name="Line 24"/>
            <p:cNvSpPr>
              <a:spLocks noChangeShapeType="1"/>
            </p:cNvSpPr>
            <p:nvPr/>
          </p:nvSpPr>
          <p:spPr bwMode="auto">
            <a:xfrm>
              <a:off x="4464" y="254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Text Box 25"/>
            <p:cNvSpPr txBox="1">
              <a:spLocks noChangeArrowheads="1"/>
            </p:cNvSpPr>
            <p:nvPr/>
          </p:nvSpPr>
          <p:spPr bwMode="auto">
            <a:xfrm>
              <a:off x="5184" y="244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6884" name="Line 26"/>
            <p:cNvSpPr>
              <a:spLocks noChangeShapeType="1"/>
            </p:cNvSpPr>
            <p:nvPr/>
          </p:nvSpPr>
          <p:spPr bwMode="auto">
            <a:xfrm>
              <a:off x="1200" y="254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Text Box 27"/>
            <p:cNvSpPr txBox="1">
              <a:spLocks noChangeArrowheads="1"/>
            </p:cNvSpPr>
            <p:nvPr/>
          </p:nvSpPr>
          <p:spPr bwMode="auto">
            <a:xfrm>
              <a:off x="1632" y="2457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A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6886" name="Text Box 28"/>
            <p:cNvSpPr txBox="1">
              <a:spLocks noChangeArrowheads="1"/>
            </p:cNvSpPr>
            <p:nvPr/>
          </p:nvSpPr>
          <p:spPr bwMode="auto">
            <a:xfrm>
              <a:off x="2452" y="2457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B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6887" name="Text Box 29"/>
            <p:cNvSpPr txBox="1">
              <a:spLocks noChangeArrowheads="1"/>
            </p:cNvSpPr>
            <p:nvPr/>
          </p:nvSpPr>
          <p:spPr bwMode="auto">
            <a:xfrm>
              <a:off x="3268" y="2457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6888" name="Text Box 30"/>
            <p:cNvSpPr txBox="1">
              <a:spLocks noChangeArrowheads="1"/>
            </p:cNvSpPr>
            <p:nvPr/>
          </p:nvSpPr>
          <p:spPr bwMode="auto">
            <a:xfrm>
              <a:off x="4084" y="2457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D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36889" name="Text Box 31"/>
            <p:cNvSpPr txBox="1">
              <a:spLocks noChangeArrowheads="1"/>
            </p:cNvSpPr>
            <p:nvPr/>
          </p:nvSpPr>
          <p:spPr bwMode="auto">
            <a:xfrm>
              <a:off x="4896" y="2457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4579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381000"/>
            <a:ext cx="7543800" cy="655638"/>
          </a:xfrm>
        </p:spPr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نمايش ليست پيوندی (پيمايش)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5094288" y="2697348"/>
            <a:ext cx="6985000" cy="4105275"/>
          </a:xfrm>
          <a:prstGeom prst="rect">
            <a:avLst/>
          </a:prstGeom>
          <a:solidFill>
            <a:srgbClr val="FFFFE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000" dirty="0">
                <a:solidFill>
                  <a:srgbClr val="3333CC"/>
                </a:solidFill>
                <a:latin typeface="Tahoma" panose="020B0604030504040204" pitchFamily="34" charset="0"/>
              </a:rPr>
              <a:t>void</a:t>
            </a:r>
            <a:r>
              <a:rPr lang="en-US" altLang="en-US" sz="2000" dirty="0">
                <a:latin typeface="Tahoma" panose="020B0604030504040204" pitchFamily="34" charset="0"/>
              </a:rPr>
              <a:t> </a:t>
            </a:r>
            <a:r>
              <a:rPr lang="en-US" altLang="en-US" sz="2000" dirty="0" err="1">
                <a:latin typeface="Tahoma" panose="020B0604030504040204" pitchFamily="34" charset="0"/>
              </a:rPr>
              <a:t>CLinkList</a:t>
            </a:r>
            <a:r>
              <a:rPr lang="en-US" altLang="en-US" sz="2000" dirty="0">
                <a:latin typeface="Tahoma" panose="020B0604030504040204" pitchFamily="34" charset="0"/>
              </a:rPr>
              <a:t> ::Display()</a:t>
            </a:r>
          </a:p>
          <a:p>
            <a:pPr algn="l" rtl="0" eaLnBrk="1" hangingPunct="1"/>
            <a:r>
              <a:rPr lang="en-US" altLang="en-US" sz="2000" dirty="0">
                <a:latin typeface="Tahoma" panose="020B0604030504040204" pitchFamily="34" charset="0"/>
              </a:rPr>
              <a:t>{</a:t>
            </a:r>
          </a:p>
          <a:p>
            <a:pPr algn="l" rtl="0" eaLnBrk="1" hangingPunct="1"/>
            <a:r>
              <a:rPr lang="en-US" altLang="en-US" sz="2000" dirty="0">
                <a:latin typeface="Tahoma" panose="020B0604030504040204" pitchFamily="34" charset="0"/>
              </a:rPr>
              <a:t>	</a:t>
            </a:r>
            <a:r>
              <a:rPr lang="en-US" altLang="en-US" sz="2000" dirty="0">
                <a:solidFill>
                  <a:srgbClr val="3333CC"/>
                </a:solidFill>
                <a:latin typeface="Tahoma" panose="020B0604030504040204" pitchFamily="34" charset="0"/>
              </a:rPr>
              <a:t>if</a:t>
            </a:r>
            <a:r>
              <a:rPr lang="en-US" altLang="en-US" sz="2000" dirty="0">
                <a:latin typeface="Tahoma" panose="020B0604030504040204" pitchFamily="34" charset="0"/>
              </a:rPr>
              <a:t>( !first ) </a:t>
            </a:r>
            <a:r>
              <a:rPr lang="en-US" altLang="en-US" sz="2000" dirty="0">
                <a:solidFill>
                  <a:srgbClr val="3333CC"/>
                </a:solidFill>
                <a:latin typeface="Tahoma" panose="020B0604030504040204" pitchFamily="34" charset="0"/>
              </a:rPr>
              <a:t>return</a:t>
            </a:r>
            <a:r>
              <a:rPr lang="en-US" altLang="en-US" sz="2000" dirty="0">
                <a:latin typeface="Tahoma" panose="020B0604030504040204" pitchFamily="34" charset="0"/>
              </a:rPr>
              <a:t>;		</a:t>
            </a:r>
            <a:r>
              <a:rPr lang="en-US" altLang="en-US" sz="2000" i="1" dirty="0">
                <a:solidFill>
                  <a:srgbClr val="009900"/>
                </a:solidFill>
                <a:latin typeface="Tahoma" panose="020B0604030504040204" pitchFamily="34" charset="0"/>
              </a:rPr>
              <a:t>//no node</a:t>
            </a:r>
          </a:p>
          <a:p>
            <a:pPr algn="l" rtl="0" eaLnBrk="1" hangingPunct="1"/>
            <a:r>
              <a:rPr lang="en-US" altLang="en-US" sz="2000" dirty="0">
                <a:latin typeface="Tahoma" panose="020B0604030504040204" pitchFamily="34" charset="0"/>
              </a:rPr>
              <a:t>	</a:t>
            </a:r>
          </a:p>
          <a:p>
            <a:pPr algn="l" rtl="0" eaLnBrk="1" hangingPunct="1"/>
            <a:r>
              <a:rPr lang="en-US" altLang="en-US" sz="2000" dirty="0">
                <a:latin typeface="Tahoma" panose="020B0604030504040204" pitchFamily="34" charset="0"/>
              </a:rPr>
              <a:t>	</a:t>
            </a:r>
            <a:r>
              <a:rPr lang="en-US" altLang="en-US" sz="2000" dirty="0" err="1">
                <a:latin typeface="Tahoma" panose="020B0604030504040204" pitchFamily="34" charset="0"/>
              </a:rPr>
              <a:t>CNode</a:t>
            </a:r>
            <a:r>
              <a:rPr lang="en-US" altLang="en-US" sz="2000" dirty="0">
                <a:latin typeface="Tahoma" panose="020B0604030504040204" pitchFamily="34" charset="0"/>
              </a:rPr>
              <a:t> *temp = first;</a:t>
            </a:r>
          </a:p>
          <a:p>
            <a:pPr algn="l" rtl="0" eaLnBrk="1" hangingPunct="1"/>
            <a:r>
              <a:rPr lang="en-US" altLang="en-US" sz="2000" dirty="0">
                <a:latin typeface="Tahoma" panose="020B0604030504040204" pitchFamily="34" charset="0"/>
              </a:rPr>
              <a:t>	</a:t>
            </a:r>
          </a:p>
          <a:p>
            <a:pPr algn="l" rtl="0" eaLnBrk="1" hangingPunct="1"/>
            <a:r>
              <a:rPr lang="en-US" altLang="en-US" sz="2000" dirty="0">
                <a:latin typeface="Tahoma" panose="020B0604030504040204" pitchFamily="34" charset="0"/>
              </a:rPr>
              <a:t>	</a:t>
            </a:r>
            <a:r>
              <a:rPr lang="en-US" altLang="en-US" sz="2000" dirty="0">
                <a:solidFill>
                  <a:srgbClr val="3333CC"/>
                </a:solidFill>
                <a:latin typeface="Tahoma" panose="020B0604030504040204" pitchFamily="34" charset="0"/>
              </a:rPr>
              <a:t>while</a:t>
            </a:r>
            <a:r>
              <a:rPr lang="en-US" altLang="en-US" sz="2000" dirty="0">
                <a:latin typeface="Tahoma" panose="020B0604030504040204" pitchFamily="34" charset="0"/>
              </a:rPr>
              <a:t>(temp!=NULL)		</a:t>
            </a:r>
            <a:r>
              <a:rPr lang="en-US" altLang="en-US" sz="2000" i="1" dirty="0">
                <a:solidFill>
                  <a:srgbClr val="009900"/>
                </a:solidFill>
                <a:latin typeface="Tahoma" panose="020B0604030504040204" pitchFamily="34" charset="0"/>
              </a:rPr>
              <a:t>//traverse list</a:t>
            </a:r>
          </a:p>
          <a:p>
            <a:pPr algn="l" rtl="0" eaLnBrk="1" hangingPunct="1"/>
            <a:r>
              <a:rPr lang="en-US" altLang="en-US" sz="2000" dirty="0">
                <a:latin typeface="Tahoma" panose="020B0604030504040204" pitchFamily="34" charset="0"/>
              </a:rPr>
              <a:t>	{</a:t>
            </a:r>
          </a:p>
          <a:p>
            <a:pPr algn="l" rtl="0" eaLnBrk="1" hangingPunct="1"/>
            <a:r>
              <a:rPr lang="en-US" altLang="en-US" sz="2000" dirty="0">
                <a:latin typeface="Tahoma" panose="020B0604030504040204" pitchFamily="34" charset="0"/>
              </a:rPr>
              <a:t>		</a:t>
            </a:r>
            <a:r>
              <a:rPr lang="en-US" altLang="en-US" sz="2000" dirty="0" err="1">
                <a:latin typeface="Tahoma" panose="020B0604030504040204" pitchFamily="34" charset="0"/>
              </a:rPr>
              <a:t>cout</a:t>
            </a:r>
            <a:r>
              <a:rPr lang="en-US" altLang="en-US" sz="2000" dirty="0">
                <a:latin typeface="Tahoma" panose="020B0604030504040204" pitchFamily="34" charset="0"/>
              </a:rPr>
              <a:t> &lt;&lt; </a:t>
            </a:r>
            <a:r>
              <a:rPr lang="en-US" altLang="en-US" sz="2000" dirty="0" err="1">
                <a:latin typeface="Tahoma" panose="020B0604030504040204" pitchFamily="34" charset="0"/>
              </a:rPr>
              <a:t>temp</a:t>
            </a:r>
            <a:r>
              <a:rPr lang="en-US" altLang="en-US" sz="2000" dirty="0" err="1">
                <a:latin typeface="Tahoma" panose="020B0604030504040204" pitchFamily="34" charset="0"/>
                <a:sym typeface="Wingdings" panose="05000000000000000000" pitchFamily="2" charset="2"/>
              </a:rPr>
              <a:t></a:t>
            </a:r>
            <a:r>
              <a:rPr lang="en-US" altLang="en-US" sz="2000" dirty="0" err="1">
                <a:latin typeface="Tahoma" panose="020B0604030504040204" pitchFamily="34" charset="0"/>
              </a:rPr>
              <a:t>data</a:t>
            </a:r>
            <a:r>
              <a:rPr lang="en-US" altLang="en-US" sz="2000" dirty="0">
                <a:latin typeface="Tahoma" panose="020B0604030504040204" pitchFamily="34" charset="0"/>
              </a:rPr>
              <a:t>;</a:t>
            </a:r>
          </a:p>
          <a:p>
            <a:pPr algn="l" rtl="0" eaLnBrk="1" hangingPunct="1"/>
            <a:r>
              <a:rPr lang="en-US" altLang="en-US" sz="2000" dirty="0">
                <a:latin typeface="Tahoma" panose="020B0604030504040204" pitchFamily="34" charset="0"/>
              </a:rPr>
              <a:t>		temp = </a:t>
            </a:r>
            <a:r>
              <a:rPr lang="en-US" altLang="en-US" sz="2000" dirty="0" err="1">
                <a:latin typeface="Tahoma" panose="020B0604030504040204" pitchFamily="34" charset="0"/>
              </a:rPr>
              <a:t>temp</a:t>
            </a:r>
            <a:r>
              <a:rPr lang="en-US" altLang="en-US" sz="2000" dirty="0" err="1">
                <a:latin typeface="Tahoma" panose="020B0604030504040204" pitchFamily="34" charset="0"/>
                <a:sym typeface="Wingdings" panose="05000000000000000000" pitchFamily="2" charset="2"/>
              </a:rPr>
              <a:t></a:t>
            </a:r>
            <a:r>
              <a:rPr lang="en-US" altLang="en-US" sz="2000" dirty="0" err="1">
                <a:latin typeface="Tahoma" panose="020B0604030504040204" pitchFamily="34" charset="0"/>
              </a:rPr>
              <a:t>link</a:t>
            </a:r>
            <a:r>
              <a:rPr lang="en-US" altLang="en-US" sz="2000" dirty="0">
                <a:latin typeface="Tahoma" panose="020B0604030504040204" pitchFamily="34" charset="0"/>
              </a:rPr>
              <a:t>;	</a:t>
            </a:r>
            <a:r>
              <a:rPr lang="en-US" altLang="en-US" sz="2000" i="1" dirty="0">
                <a:solidFill>
                  <a:srgbClr val="009900"/>
                </a:solidFill>
                <a:latin typeface="Tahoma" panose="020B0604030504040204" pitchFamily="34" charset="0"/>
              </a:rPr>
              <a:t>//next node</a:t>
            </a:r>
          </a:p>
          <a:p>
            <a:pPr algn="l" rtl="0" eaLnBrk="1" hangingPunct="1"/>
            <a:r>
              <a:rPr lang="en-US" altLang="en-US" sz="2000" dirty="0">
                <a:latin typeface="Tahoma" panose="020B0604030504040204" pitchFamily="34" charset="0"/>
              </a:rPr>
              <a:t>	}</a:t>
            </a:r>
          </a:p>
          <a:p>
            <a:pPr algn="l" rtl="0" eaLnBrk="1" hangingPunct="1"/>
            <a:r>
              <a:rPr lang="en-US" altLang="en-US" sz="2000" dirty="0">
                <a:latin typeface="Tahoma" panose="020B0604030504040204" pitchFamily="34" charset="0"/>
              </a:rPr>
              <a:t>}</a:t>
            </a:r>
            <a:endParaRPr lang="pl-PL" altLang="en-US" sz="2000" dirty="0">
              <a:latin typeface="Tahoma" panose="020B0604030504040204" pitchFamily="34" charset="0"/>
            </a:endParaRPr>
          </a:p>
          <a:p>
            <a:pPr algn="l" rtl="0" eaLnBrk="1" hangingPunct="1"/>
            <a:endParaRPr lang="en-US" altLang="en-US" sz="2000" dirty="0">
              <a:latin typeface="Tahoma" panose="020B060403050404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24740" y="1713799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2581940" y="1713799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2810540" y="1942399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420140" y="1713799"/>
            <a:ext cx="1295400" cy="534988"/>
            <a:chOff x="768" y="864"/>
            <a:chExt cx="816" cy="337"/>
          </a:xfrm>
        </p:grpSpPr>
        <p:sp>
          <p:nvSpPr>
            <p:cNvPr id="30" name="Rectangle 8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11"/>
          <p:cNvGrpSpPr>
            <a:grpSpLocks/>
          </p:cNvGrpSpPr>
          <p:nvPr/>
        </p:nvGrpSpPr>
        <p:grpSpPr bwMode="auto">
          <a:xfrm>
            <a:off x="4715540" y="1713799"/>
            <a:ext cx="1295400" cy="534988"/>
            <a:chOff x="768" y="864"/>
            <a:chExt cx="816" cy="337"/>
          </a:xfrm>
        </p:grpSpPr>
        <p:sp>
          <p:nvSpPr>
            <p:cNvPr id="27" name="Rectangle 12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28" name="Line 13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14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6010940" y="1713799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>
            <a:off x="6468140" y="1713799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753140" y="1713799"/>
            <a:ext cx="698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imes New Roman" panose="02020603050405020304" pitchFamily="18" charset="0"/>
              </a:rPr>
              <a:t>first</a:t>
            </a:r>
            <a:endParaRPr lang="pl-PL" altLang="en-US" sz="2500">
              <a:latin typeface="Times New Roman" panose="02020603050405020304" pitchFamily="18" charset="0"/>
            </a:endParaRPr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676940" y="1713799"/>
            <a:ext cx="838200" cy="533400"/>
          </a:xfrm>
          <a:prstGeom prst="rect">
            <a:avLst/>
          </a:prstGeom>
          <a:solidFill>
            <a:srgbClr val="00FF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7301578" y="1713799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>
            <a:off x="7754015" y="1713799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 flipV="1">
            <a:off x="1318221" y="2186873"/>
            <a:ext cx="743019" cy="15620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868326" y="3641651"/>
            <a:ext cx="6463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>
                <a:latin typeface="Times New Roman" panose="02020603050405020304" pitchFamily="18" charset="0"/>
              </a:rPr>
              <a:t>temp</a:t>
            </a:r>
            <a:endParaRPr lang="pl-PL" altLang="en-US" dirty="0">
              <a:latin typeface="Times New Roman" panose="02020603050405020304" pitchFamily="18" charset="0"/>
            </a:endParaRPr>
          </a:p>
        </p:txBody>
      </p:sp>
      <p:sp>
        <p:nvSpPr>
          <p:cNvPr id="19" name="Line 24"/>
          <p:cNvSpPr>
            <a:spLocks noChangeShapeType="1"/>
          </p:cNvSpPr>
          <p:nvPr/>
        </p:nvSpPr>
        <p:spPr bwMode="auto">
          <a:xfrm>
            <a:off x="6696740" y="1943986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7839740" y="1789999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1515140" y="1943986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2200940" y="1805874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>
                <a:latin typeface="Times New Roman" panose="02020603050405020304" pitchFamily="18" charset="0"/>
              </a:rPr>
              <a:t>A</a:t>
            </a:r>
            <a:endParaRPr lang="pl-PL" altLang="en-US" dirty="0">
              <a:latin typeface="Times New Roman" panose="02020603050405020304" pitchFamily="18" charset="0"/>
            </a:endParaRP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3502690" y="1805874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>
                <a:latin typeface="Times New Roman" panose="02020603050405020304" pitchFamily="18" charset="0"/>
              </a:rPr>
              <a:t>B</a:t>
            </a:r>
            <a:endParaRPr lang="pl-PL" altLang="en-US" dirty="0">
              <a:latin typeface="Times New Roman" panose="02020603050405020304" pitchFamily="18" charset="0"/>
            </a:endParaRPr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4798090" y="1805874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>
                <a:latin typeface="Times New Roman" panose="02020603050405020304" pitchFamily="18" charset="0"/>
              </a:rPr>
              <a:t>C</a:t>
            </a:r>
            <a:endParaRPr lang="pl-PL" altLang="en-US" dirty="0">
              <a:latin typeface="Times New Roman" panose="02020603050405020304" pitchFamily="18" charset="0"/>
            </a:endParaRPr>
          </a:p>
        </p:txBody>
      </p: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6093490" y="1805874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>
                <a:latin typeface="Times New Roman" panose="02020603050405020304" pitchFamily="18" charset="0"/>
              </a:rPr>
              <a:t>D</a:t>
            </a:r>
            <a:endParaRPr lang="pl-PL" altLang="en-US" dirty="0">
              <a:latin typeface="Times New Roman" panose="02020603050405020304" pitchFamily="18" charset="0"/>
            </a:endParaRPr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7382540" y="1805874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>
                <a:latin typeface="Times New Roman" panose="02020603050405020304" pitchFamily="18" charset="0"/>
              </a:rPr>
              <a:t>E</a:t>
            </a:r>
            <a:endParaRPr lang="pl-PL" altLang="en-US" dirty="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3238560" y="5315040"/>
              <a:ext cx="360" cy="36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229200" y="530568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945796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اضافه کردن عنصر جديد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1" y="2389188"/>
            <a:ext cx="7693025" cy="3624262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fa-IR" altLang="en-US" sz="2400"/>
              <a:t>البته برای کاربردهای مختلف اضافه کردن فرق می کند.</a:t>
            </a:r>
          </a:p>
          <a:p>
            <a:pPr eaLnBrk="1" hangingPunct="1"/>
            <a:r>
              <a:rPr lang="fa-IR" altLang="en-US" sz="2400"/>
              <a:t>ما در اينجا اضافه کردن عنصر جديد بعد از يک عنصر مشخص را نشان می دهيم.</a:t>
            </a:r>
          </a:p>
          <a:p>
            <a:pPr eaLnBrk="1" hangingPunct="1"/>
            <a:r>
              <a:rPr lang="fa-IR" altLang="en-US" sz="2400"/>
              <a:t>مراحل کار: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2400"/>
              <a:t>		1) نصب عنصر جديد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2400"/>
              <a:t>		2) تنظيم اشاره گرهای مربوط به عنصر جديد</a:t>
            </a:r>
            <a:endParaRPr lang="pl-PL" altLang="en-US" sz="2400"/>
          </a:p>
        </p:txBody>
      </p:sp>
    </p:spTree>
    <p:extLst>
      <p:ext uri="{BB962C8B-B14F-4D97-AF65-F5344CB8AC3E}">
        <p14:creationId xmlns:p14="http://schemas.microsoft.com/office/powerpoint/2010/main" val="21920510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4262438" y="3503614"/>
            <a:ext cx="919162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4719638" y="3503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4948238" y="37322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9941" name="Group 5"/>
          <p:cNvGrpSpPr>
            <a:grpSpLocks/>
          </p:cNvGrpSpPr>
          <p:nvPr/>
        </p:nvGrpSpPr>
        <p:grpSpPr bwMode="auto">
          <a:xfrm>
            <a:off x="5557838" y="3503614"/>
            <a:ext cx="1295400" cy="534987"/>
            <a:chOff x="768" y="864"/>
            <a:chExt cx="816" cy="337"/>
          </a:xfrm>
        </p:grpSpPr>
        <p:sp>
          <p:nvSpPr>
            <p:cNvPr id="39961" name="Rectangle 6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9962" name="Line 7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Line 8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9942" name="Group 9"/>
          <p:cNvGrpSpPr>
            <a:grpSpLocks/>
          </p:cNvGrpSpPr>
          <p:nvPr/>
        </p:nvGrpSpPr>
        <p:grpSpPr bwMode="auto">
          <a:xfrm>
            <a:off x="6853238" y="3503614"/>
            <a:ext cx="1295400" cy="534987"/>
            <a:chOff x="768" y="864"/>
            <a:chExt cx="816" cy="337"/>
          </a:xfrm>
        </p:grpSpPr>
        <p:sp>
          <p:nvSpPr>
            <p:cNvPr id="39958" name="Rectangle 10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39959" name="Line 11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12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43" name="Rectangle 13"/>
          <p:cNvSpPr>
            <a:spLocks noChangeArrowheads="1"/>
          </p:cNvSpPr>
          <p:nvPr/>
        </p:nvSpPr>
        <p:spPr bwMode="auto">
          <a:xfrm>
            <a:off x="8148638" y="3503614"/>
            <a:ext cx="919162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39944" name="Line 14"/>
          <p:cNvSpPr>
            <a:spLocks noChangeShapeType="1"/>
          </p:cNvSpPr>
          <p:nvPr/>
        </p:nvSpPr>
        <p:spPr bwMode="auto">
          <a:xfrm>
            <a:off x="8605838" y="3503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Text Box 15"/>
          <p:cNvSpPr txBox="1">
            <a:spLocks noChangeArrowheads="1"/>
          </p:cNvSpPr>
          <p:nvPr/>
        </p:nvSpPr>
        <p:spPr bwMode="auto">
          <a:xfrm>
            <a:off x="2890838" y="3503614"/>
            <a:ext cx="698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imes New Roman" panose="02020603050405020304" pitchFamily="18" charset="0"/>
              </a:rPr>
              <a:t>first</a:t>
            </a:r>
            <a:endParaRPr lang="pl-PL" altLang="en-US" sz="2500">
              <a:latin typeface="Times New Roman" panose="02020603050405020304" pitchFamily="18" charset="0"/>
            </a:endParaRPr>
          </a:p>
        </p:txBody>
      </p:sp>
      <p:sp>
        <p:nvSpPr>
          <p:cNvPr id="39946" name="Line 16"/>
          <p:cNvSpPr>
            <a:spLocks noChangeShapeType="1"/>
          </p:cNvSpPr>
          <p:nvPr/>
        </p:nvSpPr>
        <p:spPr bwMode="auto">
          <a:xfrm>
            <a:off x="3652838" y="37322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7" name="Rectangle 17"/>
          <p:cNvSpPr>
            <a:spLocks noChangeArrowheads="1"/>
          </p:cNvSpPr>
          <p:nvPr/>
        </p:nvSpPr>
        <p:spPr bwMode="auto">
          <a:xfrm>
            <a:off x="2814638" y="3503613"/>
            <a:ext cx="838200" cy="533400"/>
          </a:xfrm>
          <a:prstGeom prst="rect">
            <a:avLst/>
          </a:prstGeom>
          <a:solidFill>
            <a:srgbClr val="00FF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39948" name="Line 18"/>
          <p:cNvSpPr>
            <a:spLocks noChangeShapeType="1"/>
          </p:cNvSpPr>
          <p:nvPr/>
        </p:nvSpPr>
        <p:spPr bwMode="auto">
          <a:xfrm>
            <a:off x="5786438" y="31988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9" name="Line 19"/>
          <p:cNvSpPr>
            <a:spLocks noChangeShapeType="1"/>
          </p:cNvSpPr>
          <p:nvPr/>
        </p:nvSpPr>
        <p:spPr bwMode="auto">
          <a:xfrm flipH="1">
            <a:off x="5024438" y="31988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Text Box 20"/>
          <p:cNvSpPr txBox="1">
            <a:spLocks noChangeArrowheads="1"/>
          </p:cNvSpPr>
          <p:nvPr/>
        </p:nvSpPr>
        <p:spPr bwMode="auto">
          <a:xfrm>
            <a:off x="4033838" y="297021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curNode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39951" name="Text Box 21"/>
          <p:cNvSpPr txBox="1">
            <a:spLocks noChangeArrowheads="1"/>
          </p:cNvSpPr>
          <p:nvPr/>
        </p:nvSpPr>
        <p:spPr bwMode="auto">
          <a:xfrm>
            <a:off x="8682038" y="35798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39952" name="Rectangle 22"/>
          <p:cNvSpPr>
            <a:spLocks noChangeArrowheads="1"/>
          </p:cNvSpPr>
          <p:nvPr/>
        </p:nvSpPr>
        <p:spPr bwMode="auto">
          <a:xfrm>
            <a:off x="6165851" y="44196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39953" name="Line 23"/>
          <p:cNvSpPr>
            <a:spLocks noChangeShapeType="1"/>
          </p:cNvSpPr>
          <p:nvPr/>
        </p:nvSpPr>
        <p:spPr bwMode="auto">
          <a:xfrm>
            <a:off x="6623050" y="4419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Text Box 24"/>
          <p:cNvSpPr txBox="1">
            <a:spLocks noChangeArrowheads="1"/>
          </p:cNvSpPr>
          <p:nvPr/>
        </p:nvSpPr>
        <p:spPr bwMode="auto">
          <a:xfrm>
            <a:off x="6699250" y="4495801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39955" name="Line 25"/>
          <p:cNvSpPr>
            <a:spLocks noChangeShapeType="1"/>
          </p:cNvSpPr>
          <p:nvPr/>
        </p:nvSpPr>
        <p:spPr bwMode="auto">
          <a:xfrm>
            <a:off x="5632450" y="4648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6" name="Text Box 26"/>
          <p:cNvSpPr txBox="1">
            <a:spLocks noChangeArrowheads="1"/>
          </p:cNvSpPr>
          <p:nvPr/>
        </p:nvSpPr>
        <p:spPr bwMode="auto">
          <a:xfrm>
            <a:off x="4572000" y="4433888"/>
            <a:ext cx="1060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newNode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39957" name="Rectangle 2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درج عنصر جديد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158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4262438" y="3503614"/>
            <a:ext cx="919162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0963" name="Line 3"/>
          <p:cNvSpPr>
            <a:spLocks noChangeShapeType="1"/>
          </p:cNvSpPr>
          <p:nvPr/>
        </p:nvSpPr>
        <p:spPr bwMode="auto">
          <a:xfrm>
            <a:off x="4719638" y="3503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4948238" y="37322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965" name="Group 5"/>
          <p:cNvGrpSpPr>
            <a:grpSpLocks/>
          </p:cNvGrpSpPr>
          <p:nvPr/>
        </p:nvGrpSpPr>
        <p:grpSpPr bwMode="auto">
          <a:xfrm>
            <a:off x="5557838" y="3503614"/>
            <a:ext cx="1295400" cy="534987"/>
            <a:chOff x="768" y="864"/>
            <a:chExt cx="816" cy="337"/>
          </a:xfrm>
        </p:grpSpPr>
        <p:sp>
          <p:nvSpPr>
            <p:cNvPr id="40995" name="Rectangle 6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0996" name="Line 7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7" name="Line 8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6" name="Group 9"/>
          <p:cNvGrpSpPr>
            <a:grpSpLocks/>
          </p:cNvGrpSpPr>
          <p:nvPr/>
        </p:nvGrpSpPr>
        <p:grpSpPr bwMode="auto">
          <a:xfrm>
            <a:off x="6853238" y="3503614"/>
            <a:ext cx="1295400" cy="534987"/>
            <a:chOff x="768" y="864"/>
            <a:chExt cx="816" cy="337"/>
          </a:xfrm>
        </p:grpSpPr>
        <p:sp>
          <p:nvSpPr>
            <p:cNvPr id="40992" name="Rectangle 10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0993" name="Line 11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4" name="Line 12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7" name="Rectangle 13"/>
          <p:cNvSpPr>
            <a:spLocks noChangeArrowheads="1"/>
          </p:cNvSpPr>
          <p:nvPr/>
        </p:nvSpPr>
        <p:spPr bwMode="auto">
          <a:xfrm>
            <a:off x="8148638" y="3503614"/>
            <a:ext cx="919162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0968" name="Line 14"/>
          <p:cNvSpPr>
            <a:spLocks noChangeShapeType="1"/>
          </p:cNvSpPr>
          <p:nvPr/>
        </p:nvSpPr>
        <p:spPr bwMode="auto">
          <a:xfrm>
            <a:off x="8605838" y="3503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Text Box 15"/>
          <p:cNvSpPr txBox="1">
            <a:spLocks noChangeArrowheads="1"/>
          </p:cNvSpPr>
          <p:nvPr/>
        </p:nvSpPr>
        <p:spPr bwMode="auto">
          <a:xfrm>
            <a:off x="2890838" y="3503614"/>
            <a:ext cx="698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imes New Roman" panose="02020603050405020304" pitchFamily="18" charset="0"/>
              </a:rPr>
              <a:t>first</a:t>
            </a:r>
            <a:endParaRPr lang="pl-PL" altLang="en-US" sz="2500">
              <a:latin typeface="Times New Roman" panose="02020603050405020304" pitchFamily="18" charset="0"/>
            </a:endParaRPr>
          </a:p>
        </p:txBody>
      </p:sp>
      <p:sp>
        <p:nvSpPr>
          <p:cNvPr id="40970" name="Line 16"/>
          <p:cNvSpPr>
            <a:spLocks noChangeShapeType="1"/>
          </p:cNvSpPr>
          <p:nvPr/>
        </p:nvSpPr>
        <p:spPr bwMode="auto">
          <a:xfrm>
            <a:off x="3652838" y="37322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Rectangle 17"/>
          <p:cNvSpPr>
            <a:spLocks noChangeArrowheads="1"/>
          </p:cNvSpPr>
          <p:nvPr/>
        </p:nvSpPr>
        <p:spPr bwMode="auto">
          <a:xfrm>
            <a:off x="2814638" y="3503613"/>
            <a:ext cx="838200" cy="533400"/>
          </a:xfrm>
          <a:prstGeom prst="rect">
            <a:avLst/>
          </a:prstGeom>
          <a:solidFill>
            <a:srgbClr val="00FF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0972" name="Line 18"/>
          <p:cNvSpPr>
            <a:spLocks noChangeShapeType="1"/>
          </p:cNvSpPr>
          <p:nvPr/>
        </p:nvSpPr>
        <p:spPr bwMode="auto">
          <a:xfrm>
            <a:off x="5786438" y="31988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Line 19"/>
          <p:cNvSpPr>
            <a:spLocks noChangeShapeType="1"/>
          </p:cNvSpPr>
          <p:nvPr/>
        </p:nvSpPr>
        <p:spPr bwMode="auto">
          <a:xfrm flipH="1">
            <a:off x="5024438" y="31988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Text Box 20"/>
          <p:cNvSpPr txBox="1">
            <a:spLocks noChangeArrowheads="1"/>
          </p:cNvSpPr>
          <p:nvPr/>
        </p:nvSpPr>
        <p:spPr bwMode="auto">
          <a:xfrm>
            <a:off x="4033838" y="297021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curNode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0975" name="Text Box 21"/>
          <p:cNvSpPr txBox="1">
            <a:spLocks noChangeArrowheads="1"/>
          </p:cNvSpPr>
          <p:nvPr/>
        </p:nvSpPr>
        <p:spPr bwMode="auto">
          <a:xfrm>
            <a:off x="8682038" y="35798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0976" name="Rectangle 22"/>
          <p:cNvSpPr>
            <a:spLocks noChangeArrowheads="1"/>
          </p:cNvSpPr>
          <p:nvPr/>
        </p:nvSpPr>
        <p:spPr bwMode="auto">
          <a:xfrm>
            <a:off x="6165851" y="44196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0977" name="Line 23"/>
          <p:cNvSpPr>
            <a:spLocks noChangeShapeType="1"/>
          </p:cNvSpPr>
          <p:nvPr/>
        </p:nvSpPr>
        <p:spPr bwMode="auto">
          <a:xfrm>
            <a:off x="6623050" y="4419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8" name="Line 24"/>
          <p:cNvSpPr>
            <a:spLocks noChangeShapeType="1"/>
          </p:cNvSpPr>
          <p:nvPr/>
        </p:nvSpPr>
        <p:spPr bwMode="auto">
          <a:xfrm>
            <a:off x="5632450" y="4648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9" name="Text Box 25"/>
          <p:cNvSpPr txBox="1">
            <a:spLocks noChangeArrowheads="1"/>
          </p:cNvSpPr>
          <p:nvPr/>
        </p:nvSpPr>
        <p:spPr bwMode="auto">
          <a:xfrm>
            <a:off x="4572000" y="4433888"/>
            <a:ext cx="1060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newNode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0980" name="Rectangle 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اضافه کردن عنصر جديد-ادامه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2427" name="Line 27"/>
          <p:cNvSpPr>
            <a:spLocks noChangeShapeType="1"/>
          </p:cNvSpPr>
          <p:nvPr/>
        </p:nvSpPr>
        <p:spPr bwMode="auto">
          <a:xfrm>
            <a:off x="7010400" y="4648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8" name="Line 28"/>
          <p:cNvSpPr>
            <a:spLocks noChangeShapeType="1"/>
          </p:cNvSpPr>
          <p:nvPr/>
        </p:nvSpPr>
        <p:spPr bwMode="auto">
          <a:xfrm flipV="1">
            <a:off x="7239000" y="4267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9" name="Line 29"/>
          <p:cNvSpPr>
            <a:spLocks noChangeShapeType="1"/>
          </p:cNvSpPr>
          <p:nvPr/>
        </p:nvSpPr>
        <p:spPr bwMode="auto">
          <a:xfrm flipH="1">
            <a:off x="6705600" y="4267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0" name="Line 30"/>
          <p:cNvSpPr>
            <a:spLocks noChangeShapeType="1"/>
          </p:cNvSpPr>
          <p:nvPr/>
        </p:nvSpPr>
        <p:spPr bwMode="auto">
          <a:xfrm flipV="1">
            <a:off x="67056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1" name="Line 31"/>
          <p:cNvSpPr>
            <a:spLocks noChangeShapeType="1"/>
          </p:cNvSpPr>
          <p:nvPr/>
        </p:nvSpPr>
        <p:spPr bwMode="auto">
          <a:xfrm>
            <a:off x="6705600" y="3886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6" name="Text Box 32"/>
          <p:cNvSpPr txBox="1">
            <a:spLocks noChangeArrowheads="1"/>
          </p:cNvSpPr>
          <p:nvPr/>
        </p:nvSpPr>
        <p:spPr bwMode="auto">
          <a:xfrm>
            <a:off x="6248400" y="4495801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0987" name="Text Box 33"/>
          <p:cNvSpPr txBox="1">
            <a:spLocks noChangeArrowheads="1"/>
          </p:cNvSpPr>
          <p:nvPr/>
        </p:nvSpPr>
        <p:spPr bwMode="auto">
          <a:xfrm>
            <a:off x="5638800" y="3581401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B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0988" name="Text Box 34"/>
          <p:cNvSpPr txBox="1">
            <a:spLocks noChangeArrowheads="1"/>
          </p:cNvSpPr>
          <p:nvPr/>
        </p:nvSpPr>
        <p:spPr bwMode="auto">
          <a:xfrm>
            <a:off x="4343400" y="3581401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A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0989" name="Text Box 35"/>
          <p:cNvSpPr txBox="1">
            <a:spLocks noChangeArrowheads="1"/>
          </p:cNvSpPr>
          <p:nvPr/>
        </p:nvSpPr>
        <p:spPr bwMode="auto">
          <a:xfrm>
            <a:off x="6934200" y="3581401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D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0990" name="Text Box 36"/>
          <p:cNvSpPr txBox="1">
            <a:spLocks noChangeArrowheads="1"/>
          </p:cNvSpPr>
          <p:nvPr/>
        </p:nvSpPr>
        <p:spPr bwMode="auto">
          <a:xfrm>
            <a:off x="8229600" y="3581401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102437" name="Text Box 37"/>
          <p:cNvSpPr txBox="1">
            <a:spLocks noChangeArrowheads="1"/>
          </p:cNvSpPr>
          <p:nvPr/>
        </p:nvSpPr>
        <p:spPr bwMode="auto">
          <a:xfrm>
            <a:off x="3505200" y="5681663"/>
            <a:ext cx="50736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newNode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link = curNode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link ;</a:t>
            </a:r>
            <a:endParaRPr lang="pl-PL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4807080" y="6045120"/>
              <a:ext cx="3225960" cy="13392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97720" y="6035760"/>
                <a:ext cx="3244680" cy="152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919537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7" grpId="0" animBg="1"/>
      <p:bldP spid="102428" grpId="0" animBg="1"/>
      <p:bldP spid="102429" grpId="0" animBg="1"/>
      <p:bldP spid="102430" grpId="0" animBg="1"/>
      <p:bldP spid="1024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آدرس هاواشاره گرها: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6152" name="Rectangle 1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a-IR" altLang="en-US" sz="2600" dirty="0"/>
              <a:t>اشاره گر چيست؟</a:t>
            </a:r>
          </a:p>
          <a:p>
            <a:pPr eaLnBrk="1" hangingPunct="1">
              <a:lnSpc>
                <a:spcPct val="90000"/>
              </a:lnSpc>
            </a:pPr>
            <a:r>
              <a:rPr lang="fa-IR" altLang="en-US" sz="2600" dirty="0"/>
              <a:t>اشاره گر يك متغير است كه آدرس يك متغير ديگر را در خود نگه ميدارد. </a:t>
            </a:r>
          </a:p>
          <a:p>
            <a:pPr eaLnBrk="1" hangingPunct="1">
              <a:lnSpc>
                <a:spcPct val="90000"/>
              </a:lnSpc>
            </a:pPr>
            <a:r>
              <a:rPr lang="fa-IR" altLang="en-US" sz="2600" dirty="0"/>
              <a:t>حافظه كامپيوتر مجموعه اي از چندين بايت است.</a:t>
            </a:r>
          </a:p>
          <a:p>
            <a:pPr eaLnBrk="1" hangingPunct="1">
              <a:lnSpc>
                <a:spcPct val="90000"/>
              </a:lnSpc>
            </a:pPr>
            <a:r>
              <a:rPr lang="fa-IR" altLang="en-US" sz="2600" dirty="0"/>
              <a:t>هر بايت داراي يك شماره رديف است.</a:t>
            </a:r>
          </a:p>
          <a:p>
            <a:pPr eaLnBrk="1" hangingPunct="1">
              <a:lnSpc>
                <a:spcPct val="90000"/>
              </a:lnSpc>
            </a:pPr>
            <a:r>
              <a:rPr lang="fa-IR" altLang="en-US" sz="2600" dirty="0"/>
              <a:t>شماره رديف هر بايت از حافظه را آدرس آن محل از حافظه گويند.</a:t>
            </a:r>
          </a:p>
          <a:p>
            <a:pPr eaLnBrk="1" hangingPunct="1">
              <a:lnSpc>
                <a:spcPct val="90000"/>
              </a:lnSpc>
            </a:pPr>
            <a:r>
              <a:rPr lang="fa-IR" altLang="en-US" sz="2600" dirty="0"/>
              <a:t>آدرس اولين بايتي از حافظه كه به متغير اختصاص مي يابد،آدرس آن متغير مي ناميم. به شكل زير توجه كنيد:</a:t>
            </a:r>
            <a:endParaRPr lang="en-US" altLang="en-US" sz="2600" dirty="0"/>
          </a:p>
          <a:p>
            <a:pPr eaLnBrk="1" hangingPunct="1">
              <a:lnSpc>
                <a:spcPct val="90000"/>
              </a:lnSpc>
            </a:pPr>
            <a:endParaRPr lang="en-US" altLang="en-US" sz="2600" dirty="0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5969682" y="5147582"/>
            <a:ext cx="1368425" cy="4318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BA0000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0000"/>
            </a:extrusionClr>
            <a:contourClr>
              <a:srgbClr val="FF00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a-IR" altLang="en-US" sz="2400" b="1">
                <a:solidFill>
                  <a:schemeClr val="bg1"/>
                </a:solidFill>
                <a:cs typeface="B Yagut" panose="00000400000000000000" pitchFamily="2" charset="-78"/>
              </a:rPr>
              <a:t>مقدار</a:t>
            </a:r>
            <a:r>
              <a:rPr lang="en-US" altLang="en-US" sz="2400" b="1">
                <a:solidFill>
                  <a:schemeClr val="bg1"/>
                </a:solidFill>
                <a:cs typeface="B Yagut" panose="00000400000000000000" pitchFamily="2" charset="-78"/>
              </a:rPr>
              <a:t>a </a:t>
            </a: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250543" y="5147582"/>
            <a:ext cx="719138" cy="431800"/>
          </a:xfrm>
          <a:prstGeom prst="rightArrow">
            <a:avLst>
              <a:gd name="adj1" fmla="val 50000"/>
              <a:gd name="adj2" fmla="val 41636"/>
            </a:avLst>
          </a:prstGeom>
          <a:gradFill rotWithShape="1">
            <a:gsLst>
              <a:gs pos="0">
                <a:srgbClr val="696900"/>
              </a:gs>
              <a:gs pos="100000">
                <a:srgbClr val="FFFF00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6969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953557" y="5147582"/>
            <a:ext cx="1368425" cy="431800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100000">
                <a:srgbClr val="4ABA4A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66FF66"/>
            </a:extrusionClr>
            <a:contourClr>
              <a:srgbClr val="66FF66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a-IR" altLang="en-US" sz="2400" b="1">
                <a:cs typeface="B Yagut" panose="00000400000000000000" pitchFamily="2" charset="-78"/>
              </a:rPr>
              <a:t>آدرس </a:t>
            </a:r>
            <a:r>
              <a:rPr lang="en-US" altLang="en-US" sz="2400" b="1">
                <a:cs typeface="B Yagut" panose="00000400000000000000" pitchFamily="2" charset="-78"/>
              </a:rPr>
              <a:t>a</a:t>
            </a:r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3236006" y="4571320"/>
            <a:ext cx="1943100" cy="1295400"/>
          </a:xfrm>
          <a:prstGeom prst="ellips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3523343" y="4210958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/>
              <a:t>pa</a:t>
            </a:r>
          </a:p>
        </p:txBody>
      </p:sp>
    </p:spTree>
    <p:extLst>
      <p:ext uri="{BB962C8B-B14F-4D97-AF65-F5344CB8AC3E}">
        <p14:creationId xmlns:p14="http://schemas.microsoft.com/office/powerpoint/2010/main" val="738251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  <p:bldP spid="28678" grpId="0" animBg="1"/>
      <p:bldP spid="28679" grpId="0" animBg="1"/>
      <p:bldP spid="28680" grpId="0" animBg="1"/>
      <p:bldP spid="2868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4262438" y="3503614"/>
            <a:ext cx="919162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1987" name="Line 3"/>
          <p:cNvSpPr>
            <a:spLocks noChangeShapeType="1"/>
          </p:cNvSpPr>
          <p:nvPr/>
        </p:nvSpPr>
        <p:spPr bwMode="auto">
          <a:xfrm>
            <a:off x="4719638" y="3503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4948238" y="37322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557838" y="3503614"/>
            <a:ext cx="919162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6015038" y="3503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991" name="Group 7"/>
          <p:cNvGrpSpPr>
            <a:grpSpLocks/>
          </p:cNvGrpSpPr>
          <p:nvPr/>
        </p:nvGrpSpPr>
        <p:grpSpPr bwMode="auto">
          <a:xfrm>
            <a:off x="6853238" y="3503614"/>
            <a:ext cx="1295400" cy="534987"/>
            <a:chOff x="768" y="864"/>
            <a:chExt cx="816" cy="337"/>
          </a:xfrm>
        </p:grpSpPr>
        <p:sp>
          <p:nvSpPr>
            <p:cNvPr id="42022" name="Rectangle 8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2023" name="Line 9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Line 10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92" name="Rectangle 11"/>
          <p:cNvSpPr>
            <a:spLocks noChangeArrowheads="1"/>
          </p:cNvSpPr>
          <p:nvPr/>
        </p:nvSpPr>
        <p:spPr bwMode="auto">
          <a:xfrm>
            <a:off x="8148638" y="3503614"/>
            <a:ext cx="919162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1993" name="Line 12"/>
          <p:cNvSpPr>
            <a:spLocks noChangeShapeType="1"/>
          </p:cNvSpPr>
          <p:nvPr/>
        </p:nvSpPr>
        <p:spPr bwMode="auto">
          <a:xfrm>
            <a:off x="8605838" y="3503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4" name="Text Box 13"/>
          <p:cNvSpPr txBox="1">
            <a:spLocks noChangeArrowheads="1"/>
          </p:cNvSpPr>
          <p:nvPr/>
        </p:nvSpPr>
        <p:spPr bwMode="auto">
          <a:xfrm>
            <a:off x="2890838" y="3503614"/>
            <a:ext cx="698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imes New Roman" panose="02020603050405020304" pitchFamily="18" charset="0"/>
              </a:rPr>
              <a:t>first</a:t>
            </a:r>
            <a:endParaRPr lang="pl-PL" altLang="en-US" sz="2500">
              <a:latin typeface="Times New Roman" panose="02020603050405020304" pitchFamily="18" charset="0"/>
            </a:endParaRPr>
          </a:p>
        </p:txBody>
      </p:sp>
      <p:sp>
        <p:nvSpPr>
          <p:cNvPr id="41995" name="Line 14"/>
          <p:cNvSpPr>
            <a:spLocks noChangeShapeType="1"/>
          </p:cNvSpPr>
          <p:nvPr/>
        </p:nvSpPr>
        <p:spPr bwMode="auto">
          <a:xfrm>
            <a:off x="3652838" y="37322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Rectangle 15"/>
          <p:cNvSpPr>
            <a:spLocks noChangeArrowheads="1"/>
          </p:cNvSpPr>
          <p:nvPr/>
        </p:nvSpPr>
        <p:spPr bwMode="auto">
          <a:xfrm>
            <a:off x="2814638" y="3503613"/>
            <a:ext cx="838200" cy="533400"/>
          </a:xfrm>
          <a:prstGeom prst="rect">
            <a:avLst/>
          </a:prstGeom>
          <a:solidFill>
            <a:srgbClr val="00FF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1997" name="Line 16"/>
          <p:cNvSpPr>
            <a:spLocks noChangeShapeType="1"/>
          </p:cNvSpPr>
          <p:nvPr/>
        </p:nvSpPr>
        <p:spPr bwMode="auto">
          <a:xfrm>
            <a:off x="5786438" y="31988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Line 17"/>
          <p:cNvSpPr>
            <a:spLocks noChangeShapeType="1"/>
          </p:cNvSpPr>
          <p:nvPr/>
        </p:nvSpPr>
        <p:spPr bwMode="auto">
          <a:xfrm flipH="1">
            <a:off x="5024438" y="31988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9" name="Text Box 18"/>
          <p:cNvSpPr txBox="1">
            <a:spLocks noChangeArrowheads="1"/>
          </p:cNvSpPr>
          <p:nvPr/>
        </p:nvSpPr>
        <p:spPr bwMode="auto">
          <a:xfrm>
            <a:off x="4033838" y="297021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curNode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2000" name="Text Box 19"/>
          <p:cNvSpPr txBox="1">
            <a:spLocks noChangeArrowheads="1"/>
          </p:cNvSpPr>
          <p:nvPr/>
        </p:nvSpPr>
        <p:spPr bwMode="auto">
          <a:xfrm>
            <a:off x="8682038" y="35798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2001" name="Rectangle 20"/>
          <p:cNvSpPr>
            <a:spLocks noChangeArrowheads="1"/>
          </p:cNvSpPr>
          <p:nvPr/>
        </p:nvSpPr>
        <p:spPr bwMode="auto">
          <a:xfrm>
            <a:off x="6165851" y="44196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2002" name="Line 21"/>
          <p:cNvSpPr>
            <a:spLocks noChangeShapeType="1"/>
          </p:cNvSpPr>
          <p:nvPr/>
        </p:nvSpPr>
        <p:spPr bwMode="auto">
          <a:xfrm>
            <a:off x="6623050" y="4419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3" name="Line 22"/>
          <p:cNvSpPr>
            <a:spLocks noChangeShapeType="1"/>
          </p:cNvSpPr>
          <p:nvPr/>
        </p:nvSpPr>
        <p:spPr bwMode="auto">
          <a:xfrm>
            <a:off x="5638800" y="4648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4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1060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newNode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2005" name="Rectangle 24"/>
          <p:cNvSpPr>
            <a:spLocks noGrp="1" noChangeArrowheads="1"/>
          </p:cNvSpPr>
          <p:nvPr>
            <p:ph type="title"/>
          </p:nvPr>
        </p:nvSpPr>
        <p:spPr>
          <a:xfrm>
            <a:off x="2814638" y="62093"/>
            <a:ext cx="6705600" cy="1079500"/>
          </a:xfrm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اضافه کردن عنصر جديد-ادامه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sp>
        <p:nvSpPr>
          <p:cNvPr id="42006" name="Line 25"/>
          <p:cNvSpPr>
            <a:spLocks noChangeShapeType="1"/>
          </p:cNvSpPr>
          <p:nvPr/>
        </p:nvSpPr>
        <p:spPr bwMode="auto">
          <a:xfrm>
            <a:off x="7010400" y="4648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7" name="Line 26"/>
          <p:cNvSpPr>
            <a:spLocks noChangeShapeType="1"/>
          </p:cNvSpPr>
          <p:nvPr/>
        </p:nvSpPr>
        <p:spPr bwMode="auto">
          <a:xfrm flipV="1">
            <a:off x="7239000" y="4267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Line 27"/>
          <p:cNvSpPr>
            <a:spLocks noChangeShapeType="1"/>
          </p:cNvSpPr>
          <p:nvPr/>
        </p:nvSpPr>
        <p:spPr bwMode="auto">
          <a:xfrm flipH="1">
            <a:off x="6705600" y="4267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9" name="Line 28"/>
          <p:cNvSpPr>
            <a:spLocks noChangeShapeType="1"/>
          </p:cNvSpPr>
          <p:nvPr/>
        </p:nvSpPr>
        <p:spPr bwMode="auto">
          <a:xfrm flipV="1">
            <a:off x="67056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Line 29"/>
          <p:cNvSpPr>
            <a:spLocks noChangeShapeType="1"/>
          </p:cNvSpPr>
          <p:nvPr/>
        </p:nvSpPr>
        <p:spPr bwMode="auto">
          <a:xfrm>
            <a:off x="6705600" y="3733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78" name="Line 30"/>
          <p:cNvSpPr>
            <a:spLocks noChangeShapeType="1"/>
          </p:cNvSpPr>
          <p:nvPr/>
        </p:nvSpPr>
        <p:spPr bwMode="auto">
          <a:xfrm>
            <a:off x="6400800" y="3733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79" name="Line 31"/>
          <p:cNvSpPr>
            <a:spLocks noChangeShapeType="1"/>
          </p:cNvSpPr>
          <p:nvPr/>
        </p:nvSpPr>
        <p:spPr bwMode="auto">
          <a:xfrm>
            <a:off x="66294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80" name="Line 32"/>
          <p:cNvSpPr>
            <a:spLocks noChangeShapeType="1"/>
          </p:cNvSpPr>
          <p:nvPr/>
        </p:nvSpPr>
        <p:spPr bwMode="auto">
          <a:xfrm flipH="1">
            <a:off x="6019800" y="4267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81" name="Line 33"/>
          <p:cNvSpPr>
            <a:spLocks noChangeShapeType="1"/>
          </p:cNvSpPr>
          <p:nvPr/>
        </p:nvSpPr>
        <p:spPr bwMode="auto">
          <a:xfrm>
            <a:off x="6019800" y="4267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82" name="Line 34"/>
          <p:cNvSpPr>
            <a:spLocks noChangeShapeType="1"/>
          </p:cNvSpPr>
          <p:nvPr/>
        </p:nvSpPr>
        <p:spPr bwMode="auto">
          <a:xfrm>
            <a:off x="6019800" y="4572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6" name="Text Box 35"/>
          <p:cNvSpPr txBox="1">
            <a:spLocks noChangeArrowheads="1"/>
          </p:cNvSpPr>
          <p:nvPr/>
        </p:nvSpPr>
        <p:spPr bwMode="auto">
          <a:xfrm>
            <a:off x="4349750" y="3581401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A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2017" name="Text Box 36"/>
          <p:cNvSpPr txBox="1">
            <a:spLocks noChangeArrowheads="1"/>
          </p:cNvSpPr>
          <p:nvPr/>
        </p:nvSpPr>
        <p:spPr bwMode="auto">
          <a:xfrm>
            <a:off x="5645150" y="3581401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B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2018" name="Text Box 37"/>
          <p:cNvSpPr txBox="1">
            <a:spLocks noChangeArrowheads="1"/>
          </p:cNvSpPr>
          <p:nvPr/>
        </p:nvSpPr>
        <p:spPr bwMode="auto">
          <a:xfrm>
            <a:off x="6940550" y="3581401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D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2019" name="Text Box 38"/>
          <p:cNvSpPr txBox="1">
            <a:spLocks noChangeArrowheads="1"/>
          </p:cNvSpPr>
          <p:nvPr/>
        </p:nvSpPr>
        <p:spPr bwMode="auto">
          <a:xfrm>
            <a:off x="8229600" y="3581401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2020" name="Text Box 39"/>
          <p:cNvSpPr txBox="1">
            <a:spLocks noChangeArrowheads="1"/>
          </p:cNvSpPr>
          <p:nvPr/>
        </p:nvSpPr>
        <p:spPr bwMode="auto">
          <a:xfrm>
            <a:off x="6248400" y="4510088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104488" name="Text Box 40"/>
          <p:cNvSpPr txBox="1">
            <a:spLocks noChangeArrowheads="1"/>
          </p:cNvSpPr>
          <p:nvPr/>
        </p:nvSpPr>
        <p:spPr bwMode="auto">
          <a:xfrm>
            <a:off x="3505200" y="5681663"/>
            <a:ext cx="41227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curNode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link = newNode ;</a:t>
            </a:r>
            <a:endParaRPr lang="pl-PL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5027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4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4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4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4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78" grpId="0" animBg="1"/>
      <p:bldP spid="104479" grpId="0" animBg="1"/>
      <p:bldP spid="104480" grpId="0" animBg="1"/>
      <p:bldP spid="104481" grpId="0" animBg="1"/>
      <p:bldP spid="10448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8761413" y="3505200"/>
            <a:ext cx="919162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581401" y="3503614"/>
            <a:ext cx="919163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4038600" y="3503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>
            <a:off x="4267200" y="37322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4876801" y="35052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>
            <a:off x="5334000" y="3503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3016" name="Group 8"/>
          <p:cNvGrpSpPr>
            <a:grpSpLocks/>
          </p:cNvGrpSpPr>
          <p:nvPr/>
        </p:nvGrpSpPr>
        <p:grpSpPr bwMode="auto">
          <a:xfrm>
            <a:off x="6172200" y="3503614"/>
            <a:ext cx="1295400" cy="534987"/>
            <a:chOff x="768" y="864"/>
            <a:chExt cx="816" cy="337"/>
          </a:xfrm>
        </p:grpSpPr>
        <p:sp>
          <p:nvSpPr>
            <p:cNvPr id="43038" name="Rectangle 9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3039" name="Line 10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0" name="Line 11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17" name="Rectangle 12"/>
          <p:cNvSpPr>
            <a:spLocks noChangeArrowheads="1"/>
          </p:cNvSpPr>
          <p:nvPr/>
        </p:nvSpPr>
        <p:spPr bwMode="auto">
          <a:xfrm>
            <a:off x="7467601" y="3503614"/>
            <a:ext cx="919163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3018" name="Line 13"/>
          <p:cNvSpPr>
            <a:spLocks noChangeShapeType="1"/>
          </p:cNvSpPr>
          <p:nvPr/>
        </p:nvSpPr>
        <p:spPr bwMode="auto">
          <a:xfrm>
            <a:off x="7924800" y="35036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Text Box 14"/>
          <p:cNvSpPr txBox="1">
            <a:spLocks noChangeArrowheads="1"/>
          </p:cNvSpPr>
          <p:nvPr/>
        </p:nvSpPr>
        <p:spPr bwMode="auto">
          <a:xfrm>
            <a:off x="2209800" y="3503614"/>
            <a:ext cx="698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imes New Roman" panose="02020603050405020304" pitchFamily="18" charset="0"/>
              </a:rPr>
              <a:t>first</a:t>
            </a:r>
            <a:endParaRPr lang="pl-PL" altLang="en-US" sz="2500">
              <a:latin typeface="Times New Roman" panose="02020603050405020304" pitchFamily="18" charset="0"/>
            </a:endParaRPr>
          </a:p>
        </p:txBody>
      </p:sp>
      <p:sp>
        <p:nvSpPr>
          <p:cNvPr id="43020" name="Line 15"/>
          <p:cNvSpPr>
            <a:spLocks noChangeShapeType="1"/>
          </p:cNvSpPr>
          <p:nvPr/>
        </p:nvSpPr>
        <p:spPr bwMode="auto">
          <a:xfrm>
            <a:off x="2971800" y="37322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Rectangle 16"/>
          <p:cNvSpPr>
            <a:spLocks noChangeArrowheads="1"/>
          </p:cNvSpPr>
          <p:nvPr/>
        </p:nvSpPr>
        <p:spPr bwMode="auto">
          <a:xfrm>
            <a:off x="2133600" y="3503613"/>
            <a:ext cx="838200" cy="533400"/>
          </a:xfrm>
          <a:prstGeom prst="rect">
            <a:avLst/>
          </a:prstGeom>
          <a:solidFill>
            <a:srgbClr val="00FF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3022" name="Line 17"/>
          <p:cNvSpPr>
            <a:spLocks noChangeShapeType="1"/>
          </p:cNvSpPr>
          <p:nvPr/>
        </p:nvSpPr>
        <p:spPr bwMode="auto">
          <a:xfrm>
            <a:off x="5105400" y="31988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Line 18"/>
          <p:cNvSpPr>
            <a:spLocks noChangeShapeType="1"/>
          </p:cNvSpPr>
          <p:nvPr/>
        </p:nvSpPr>
        <p:spPr bwMode="auto">
          <a:xfrm flipH="1">
            <a:off x="4343400" y="319881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Text Box 19"/>
          <p:cNvSpPr txBox="1">
            <a:spLocks noChangeArrowheads="1"/>
          </p:cNvSpPr>
          <p:nvPr/>
        </p:nvSpPr>
        <p:spPr bwMode="auto">
          <a:xfrm>
            <a:off x="3352800" y="297021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curNode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3025" name="Text Box 20"/>
          <p:cNvSpPr txBox="1">
            <a:spLocks noChangeArrowheads="1"/>
          </p:cNvSpPr>
          <p:nvPr/>
        </p:nvSpPr>
        <p:spPr bwMode="auto">
          <a:xfrm>
            <a:off x="9307513" y="35798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3026" name="Line 21"/>
          <p:cNvSpPr>
            <a:spLocks noChangeShapeType="1"/>
          </p:cNvSpPr>
          <p:nvPr/>
        </p:nvSpPr>
        <p:spPr bwMode="auto">
          <a:xfrm>
            <a:off x="9218613" y="3505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7" name="Line 22"/>
          <p:cNvSpPr>
            <a:spLocks noChangeShapeType="1"/>
          </p:cNvSpPr>
          <p:nvPr/>
        </p:nvSpPr>
        <p:spPr bwMode="auto">
          <a:xfrm>
            <a:off x="8234363" y="3733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8" name="Text Box 23"/>
          <p:cNvSpPr txBox="1">
            <a:spLocks noChangeArrowheads="1"/>
          </p:cNvSpPr>
          <p:nvPr/>
        </p:nvSpPr>
        <p:spPr bwMode="auto">
          <a:xfrm>
            <a:off x="4572000" y="4433888"/>
            <a:ext cx="1060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newNode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3029" name="Rectangle 2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اضافه کردن عنصر جديد-ادامه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030" name="Line 25"/>
          <p:cNvSpPr>
            <a:spLocks noChangeShapeType="1"/>
          </p:cNvSpPr>
          <p:nvPr/>
        </p:nvSpPr>
        <p:spPr bwMode="auto">
          <a:xfrm>
            <a:off x="5643564" y="3733800"/>
            <a:ext cx="528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1" name="Line 26"/>
          <p:cNvSpPr>
            <a:spLocks noChangeShapeType="1"/>
          </p:cNvSpPr>
          <p:nvPr/>
        </p:nvSpPr>
        <p:spPr bwMode="auto">
          <a:xfrm>
            <a:off x="5715000" y="4648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2" name="Line 27"/>
          <p:cNvSpPr>
            <a:spLocks noChangeShapeType="1"/>
          </p:cNvSpPr>
          <p:nvPr/>
        </p:nvSpPr>
        <p:spPr bwMode="auto">
          <a:xfrm flipV="1">
            <a:off x="6400800" y="4038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3" name="Text Box 28"/>
          <p:cNvSpPr txBox="1">
            <a:spLocks noChangeArrowheads="1"/>
          </p:cNvSpPr>
          <p:nvPr/>
        </p:nvSpPr>
        <p:spPr bwMode="auto">
          <a:xfrm>
            <a:off x="3657600" y="357981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A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3034" name="Text Box 29"/>
          <p:cNvSpPr txBox="1">
            <a:spLocks noChangeArrowheads="1"/>
          </p:cNvSpPr>
          <p:nvPr/>
        </p:nvSpPr>
        <p:spPr bwMode="auto">
          <a:xfrm>
            <a:off x="4953000" y="35798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B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3035" name="Text Box 30"/>
          <p:cNvSpPr txBox="1">
            <a:spLocks noChangeArrowheads="1"/>
          </p:cNvSpPr>
          <p:nvPr/>
        </p:nvSpPr>
        <p:spPr bwMode="auto">
          <a:xfrm>
            <a:off x="6254750" y="35798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3036" name="Text Box 31"/>
          <p:cNvSpPr txBox="1">
            <a:spLocks noChangeArrowheads="1"/>
          </p:cNvSpPr>
          <p:nvPr/>
        </p:nvSpPr>
        <p:spPr bwMode="auto">
          <a:xfrm>
            <a:off x="7543800" y="3579813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D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3037" name="Text Box 32"/>
          <p:cNvSpPr txBox="1">
            <a:spLocks noChangeArrowheads="1"/>
          </p:cNvSpPr>
          <p:nvPr/>
        </p:nvSpPr>
        <p:spPr bwMode="auto">
          <a:xfrm>
            <a:off x="8845550" y="3579813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E</a:t>
            </a:r>
            <a:endParaRPr lang="pl-PL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05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اضافه کردن عنصر جديد-ادامه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FFFFE7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l" rtl="0">
              <a:spcBef>
                <a:spcPct val="0"/>
              </a:spcBef>
              <a:buClrTx/>
              <a:buSzTx/>
              <a:buNone/>
            </a:pPr>
            <a:r>
              <a:rPr lang="en-US" altLang="en-US" dirty="0">
                <a:solidFill>
                  <a:srgbClr val="3333CC"/>
                </a:solidFill>
              </a:rPr>
              <a:t>void</a:t>
            </a:r>
            <a:r>
              <a:rPr lang="en-US" altLang="en-US" dirty="0"/>
              <a:t> </a:t>
            </a:r>
            <a:r>
              <a:rPr lang="en-US" altLang="en-US" dirty="0" err="1"/>
              <a:t>CLinkList</a:t>
            </a:r>
            <a:r>
              <a:rPr lang="en-US" altLang="en-US" dirty="0"/>
              <a:t>::</a:t>
            </a:r>
            <a:r>
              <a:rPr lang="en-US" altLang="en-US" dirty="0" err="1"/>
              <a:t>InsertAfter</a:t>
            </a:r>
            <a:r>
              <a:rPr lang="en-US" altLang="en-US" dirty="0"/>
              <a:t>(</a:t>
            </a:r>
            <a:r>
              <a:rPr lang="en-US" altLang="en-US" dirty="0" err="1"/>
              <a:t>CNode</a:t>
            </a:r>
            <a:r>
              <a:rPr lang="en-US" altLang="en-US" dirty="0"/>
              <a:t> * </a:t>
            </a:r>
            <a:r>
              <a:rPr lang="en-US" altLang="en-US" dirty="0" err="1"/>
              <a:t>curNode</a:t>
            </a:r>
            <a:r>
              <a:rPr lang="en-US" altLang="en-US" dirty="0"/>
              <a:t>, char </a:t>
            </a:r>
            <a:r>
              <a:rPr lang="en-US" altLang="en-US" dirty="0" err="1"/>
              <a:t>new_char</a:t>
            </a:r>
            <a:r>
              <a:rPr lang="en-US" altLang="en-US" dirty="0"/>
              <a:t>)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{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</a:t>
            </a:r>
            <a:r>
              <a:rPr lang="en-US" altLang="en-US" dirty="0" err="1"/>
              <a:t>CNode</a:t>
            </a:r>
            <a:r>
              <a:rPr lang="en-US" altLang="en-US" dirty="0"/>
              <a:t>*</a:t>
            </a:r>
            <a:r>
              <a:rPr lang="en-US" altLang="en-US" dirty="0" err="1"/>
              <a:t>newNode</a:t>
            </a:r>
            <a:r>
              <a:rPr lang="en-US" altLang="en-US" dirty="0"/>
              <a:t> = new </a:t>
            </a:r>
            <a:r>
              <a:rPr lang="en-US" altLang="en-US" dirty="0" err="1"/>
              <a:t>CNode</a:t>
            </a:r>
            <a:r>
              <a:rPr lang="en-US" altLang="en-US" dirty="0"/>
              <a:t>(</a:t>
            </a:r>
            <a:r>
              <a:rPr lang="en-US" altLang="en-US" dirty="0" err="1"/>
              <a:t>new_char</a:t>
            </a:r>
            <a:r>
              <a:rPr lang="en-US" altLang="en-US" dirty="0"/>
              <a:t>);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 	</a:t>
            </a:r>
            <a:r>
              <a:rPr lang="en-US" altLang="en-US" dirty="0" err="1"/>
              <a:t>newNode</a:t>
            </a:r>
            <a:r>
              <a:rPr lang="en-US" altLang="en-US" dirty="0" err="1">
                <a:sym typeface="Symbol" panose="05050102010706020507" pitchFamily="18" charset="2"/>
              </a:rPr>
              <a:t></a:t>
            </a:r>
            <a:r>
              <a:rPr lang="en-US" altLang="en-US" dirty="0" err="1"/>
              <a:t>link</a:t>
            </a:r>
            <a:r>
              <a:rPr lang="en-US" altLang="en-US" dirty="0"/>
              <a:t> = </a:t>
            </a:r>
            <a:r>
              <a:rPr lang="en-US" altLang="en-US" dirty="0" err="1"/>
              <a:t>curNode</a:t>
            </a:r>
            <a:r>
              <a:rPr lang="en-US" altLang="en-US" dirty="0" err="1">
                <a:sym typeface="Symbol" panose="05050102010706020507" pitchFamily="18" charset="2"/>
              </a:rPr>
              <a:t></a:t>
            </a:r>
            <a:r>
              <a:rPr lang="en-US" altLang="en-US" dirty="0" err="1"/>
              <a:t>link</a:t>
            </a:r>
            <a:r>
              <a:rPr lang="en-US" altLang="en-US" dirty="0"/>
              <a:t> ;	</a:t>
            </a:r>
            <a:r>
              <a:rPr lang="en-US" altLang="en-US" i="1" dirty="0">
                <a:solidFill>
                  <a:srgbClr val="009900"/>
                </a:solidFill>
              </a:rPr>
              <a:t>//assign </a:t>
            </a:r>
            <a:r>
              <a:rPr lang="en-US" altLang="en-US" i="1" dirty="0" err="1">
                <a:solidFill>
                  <a:srgbClr val="009900"/>
                </a:solidFill>
              </a:rPr>
              <a:t>newNode</a:t>
            </a:r>
            <a:endParaRPr lang="en-US" altLang="en-US" i="1" dirty="0">
              <a:solidFill>
                <a:srgbClr val="009900"/>
              </a:solidFill>
            </a:endParaRP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</a:t>
            </a:r>
            <a:r>
              <a:rPr lang="en-US" altLang="en-US" dirty="0" err="1"/>
              <a:t>curNode</a:t>
            </a:r>
            <a:r>
              <a:rPr lang="en-US" altLang="en-US" dirty="0" err="1">
                <a:sym typeface="Symbol" panose="05050102010706020507" pitchFamily="18" charset="2"/>
              </a:rPr>
              <a:t></a:t>
            </a:r>
            <a:r>
              <a:rPr lang="en-US" altLang="en-US" dirty="0" err="1"/>
              <a:t>link</a:t>
            </a:r>
            <a:r>
              <a:rPr lang="en-US" altLang="en-US" dirty="0"/>
              <a:t> = </a:t>
            </a:r>
            <a:r>
              <a:rPr lang="en-US" altLang="en-US" dirty="0" err="1"/>
              <a:t>newNode</a:t>
            </a:r>
            <a:r>
              <a:rPr lang="en-US" altLang="en-US" dirty="0"/>
              <a:t> ;	</a:t>
            </a:r>
            <a:r>
              <a:rPr lang="en-US" altLang="en-US" i="1" dirty="0">
                <a:solidFill>
                  <a:srgbClr val="009900"/>
                </a:solidFill>
              </a:rPr>
              <a:t>//assign </a:t>
            </a:r>
            <a:r>
              <a:rPr lang="en-US" altLang="en-US" i="1" dirty="0" err="1">
                <a:solidFill>
                  <a:srgbClr val="009900"/>
                </a:solidFill>
              </a:rPr>
              <a:t>curNode</a:t>
            </a:r>
            <a:endParaRPr lang="en-US" altLang="en-US" i="1" dirty="0">
              <a:solidFill>
                <a:srgbClr val="009900"/>
              </a:solidFill>
            </a:endParaRP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}</a:t>
            </a:r>
            <a:endParaRPr lang="pl-PL" altLang="en-US" dirty="0"/>
          </a:p>
        </p:txBody>
      </p:sp>
    </p:spTree>
    <p:extLst>
      <p:ext uri="{BB962C8B-B14F-4D97-AF65-F5344CB8AC3E}">
        <p14:creationId xmlns:p14="http://schemas.microsoft.com/office/powerpoint/2010/main" val="882610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حذف عنصر از ليست پيوندی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altLang="en-US" sz="2400"/>
              <a:t>مراحل کار: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2400"/>
              <a:t>		1) تنظيم اشاره گرها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2400"/>
              <a:t>		2) حذف کردن گره (آزاد کردن حافظه)</a:t>
            </a:r>
            <a:endParaRPr lang="pl-PL" altLang="en-US" sz="240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3836880" y="4763520"/>
              <a:ext cx="66960" cy="20412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27520" y="4754160"/>
                <a:ext cx="85680" cy="2059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592769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733801" y="3427414"/>
            <a:ext cx="919163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6083" name="Line 3"/>
          <p:cNvSpPr>
            <a:spLocks noChangeShapeType="1"/>
          </p:cNvSpPr>
          <p:nvPr/>
        </p:nvSpPr>
        <p:spPr bwMode="auto">
          <a:xfrm>
            <a:off x="4191000" y="3427413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4419600" y="3656014"/>
            <a:ext cx="6096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5029201" y="3427414"/>
            <a:ext cx="919163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5486400" y="34274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5715000" y="36560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6088" name="Group 8"/>
          <p:cNvGrpSpPr>
            <a:grpSpLocks/>
          </p:cNvGrpSpPr>
          <p:nvPr/>
        </p:nvGrpSpPr>
        <p:grpSpPr bwMode="auto">
          <a:xfrm>
            <a:off x="6324600" y="3427414"/>
            <a:ext cx="1295400" cy="534987"/>
            <a:chOff x="768" y="864"/>
            <a:chExt cx="816" cy="337"/>
          </a:xfrm>
        </p:grpSpPr>
        <p:sp>
          <p:nvSpPr>
            <p:cNvPr id="46107" name="Rectangle 9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6108" name="Line 10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9" name="Line 11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089" name="Rectangle 12"/>
          <p:cNvSpPr>
            <a:spLocks noChangeArrowheads="1"/>
          </p:cNvSpPr>
          <p:nvPr/>
        </p:nvSpPr>
        <p:spPr bwMode="auto">
          <a:xfrm>
            <a:off x="7620001" y="3427414"/>
            <a:ext cx="919163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6090" name="Line 13"/>
          <p:cNvSpPr>
            <a:spLocks noChangeShapeType="1"/>
          </p:cNvSpPr>
          <p:nvPr/>
        </p:nvSpPr>
        <p:spPr bwMode="auto">
          <a:xfrm>
            <a:off x="8077200" y="3427413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1" name="Text Box 14"/>
          <p:cNvSpPr txBox="1">
            <a:spLocks noChangeArrowheads="1"/>
          </p:cNvSpPr>
          <p:nvPr/>
        </p:nvSpPr>
        <p:spPr bwMode="auto">
          <a:xfrm>
            <a:off x="2362200" y="3427414"/>
            <a:ext cx="698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imes New Roman" panose="02020603050405020304" pitchFamily="18" charset="0"/>
              </a:rPr>
              <a:t>first</a:t>
            </a:r>
            <a:endParaRPr lang="pl-PL" altLang="en-US" sz="2500">
              <a:latin typeface="Times New Roman" panose="02020603050405020304" pitchFamily="18" charset="0"/>
            </a:endParaRPr>
          </a:p>
        </p:txBody>
      </p:sp>
      <p:sp>
        <p:nvSpPr>
          <p:cNvPr id="46092" name="Line 15"/>
          <p:cNvSpPr>
            <a:spLocks noChangeShapeType="1"/>
          </p:cNvSpPr>
          <p:nvPr/>
        </p:nvSpPr>
        <p:spPr bwMode="auto">
          <a:xfrm>
            <a:off x="3124200" y="3656014"/>
            <a:ext cx="6096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3" name="Rectangle 16"/>
          <p:cNvSpPr>
            <a:spLocks noChangeArrowheads="1"/>
          </p:cNvSpPr>
          <p:nvPr/>
        </p:nvSpPr>
        <p:spPr bwMode="auto">
          <a:xfrm>
            <a:off x="2286000" y="3427413"/>
            <a:ext cx="838200" cy="533400"/>
          </a:xfrm>
          <a:prstGeom prst="rect">
            <a:avLst/>
          </a:prstGeom>
          <a:solidFill>
            <a:srgbClr val="00FF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6094" name="Line 17"/>
          <p:cNvSpPr>
            <a:spLocks noChangeShapeType="1"/>
          </p:cNvSpPr>
          <p:nvPr/>
        </p:nvSpPr>
        <p:spPr bwMode="auto">
          <a:xfrm>
            <a:off x="3962400" y="3122613"/>
            <a:ext cx="1588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5" name="Line 18"/>
          <p:cNvSpPr>
            <a:spLocks noChangeShapeType="1"/>
          </p:cNvSpPr>
          <p:nvPr/>
        </p:nvSpPr>
        <p:spPr bwMode="auto">
          <a:xfrm flipH="1">
            <a:off x="3962400" y="3122614"/>
            <a:ext cx="7620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6" name="Text Box 19"/>
          <p:cNvSpPr txBox="1">
            <a:spLocks noChangeArrowheads="1"/>
          </p:cNvSpPr>
          <p:nvPr/>
        </p:nvSpPr>
        <p:spPr bwMode="auto">
          <a:xfrm>
            <a:off x="4724400" y="289401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curNode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6097" name="Rectangle 20"/>
          <p:cNvSpPr>
            <a:spLocks noChangeArrowheads="1"/>
          </p:cNvSpPr>
          <p:nvPr/>
        </p:nvSpPr>
        <p:spPr bwMode="auto">
          <a:xfrm>
            <a:off x="8915401" y="3427414"/>
            <a:ext cx="919163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6098" name="Line 21"/>
          <p:cNvSpPr>
            <a:spLocks noChangeShapeType="1"/>
          </p:cNvSpPr>
          <p:nvPr/>
        </p:nvSpPr>
        <p:spPr bwMode="auto">
          <a:xfrm>
            <a:off x="9372600" y="3427413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9" name="Text Box 22"/>
          <p:cNvSpPr txBox="1">
            <a:spLocks noChangeArrowheads="1"/>
          </p:cNvSpPr>
          <p:nvPr/>
        </p:nvSpPr>
        <p:spPr bwMode="auto">
          <a:xfrm>
            <a:off x="9448800" y="35036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6100" name="Line 23"/>
          <p:cNvSpPr>
            <a:spLocks noChangeShapeType="1"/>
          </p:cNvSpPr>
          <p:nvPr/>
        </p:nvSpPr>
        <p:spPr bwMode="auto">
          <a:xfrm>
            <a:off x="8305800" y="3656014"/>
            <a:ext cx="6096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1" name="Text Box 24"/>
          <p:cNvSpPr txBox="1">
            <a:spLocks noChangeArrowheads="1"/>
          </p:cNvSpPr>
          <p:nvPr/>
        </p:nvSpPr>
        <p:spPr bwMode="auto">
          <a:xfrm>
            <a:off x="3810000" y="3503613"/>
            <a:ext cx="489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A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6102" name="Text Box 25"/>
          <p:cNvSpPr txBox="1">
            <a:spLocks noChangeArrowheads="1"/>
          </p:cNvSpPr>
          <p:nvPr/>
        </p:nvSpPr>
        <p:spPr bwMode="auto">
          <a:xfrm>
            <a:off x="5105400" y="3503613"/>
            <a:ext cx="4764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B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6103" name="Text Box 26"/>
          <p:cNvSpPr txBox="1">
            <a:spLocks noChangeArrowheads="1"/>
          </p:cNvSpPr>
          <p:nvPr/>
        </p:nvSpPr>
        <p:spPr bwMode="auto">
          <a:xfrm>
            <a:off x="6400800" y="35036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6104" name="Text Box 27"/>
          <p:cNvSpPr txBox="1">
            <a:spLocks noChangeArrowheads="1"/>
          </p:cNvSpPr>
          <p:nvPr/>
        </p:nvSpPr>
        <p:spPr bwMode="auto">
          <a:xfrm>
            <a:off x="7696200" y="3503613"/>
            <a:ext cx="489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D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6105" name="Text Box 28"/>
          <p:cNvSpPr txBox="1">
            <a:spLocks noChangeArrowheads="1"/>
          </p:cNvSpPr>
          <p:nvPr/>
        </p:nvSpPr>
        <p:spPr bwMode="auto">
          <a:xfrm>
            <a:off x="8991600" y="3503613"/>
            <a:ext cx="463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6106" name="Rectangle 29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حذف عنصر از ابتدای ليست پيوندی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3953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733801" y="3427414"/>
            <a:ext cx="919163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7107" name="Line 3"/>
          <p:cNvSpPr>
            <a:spLocks noChangeShapeType="1"/>
          </p:cNvSpPr>
          <p:nvPr/>
        </p:nvSpPr>
        <p:spPr bwMode="auto">
          <a:xfrm>
            <a:off x="4191000" y="3427413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4419600" y="3656014"/>
            <a:ext cx="6096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5029201" y="3427414"/>
            <a:ext cx="919163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>
            <a:off x="5486400" y="34274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>
            <a:off x="5715000" y="365601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7112" name="Group 8"/>
          <p:cNvGrpSpPr>
            <a:grpSpLocks/>
          </p:cNvGrpSpPr>
          <p:nvPr/>
        </p:nvGrpSpPr>
        <p:grpSpPr bwMode="auto">
          <a:xfrm>
            <a:off x="6324600" y="3427414"/>
            <a:ext cx="1295400" cy="534987"/>
            <a:chOff x="768" y="864"/>
            <a:chExt cx="816" cy="337"/>
          </a:xfrm>
        </p:grpSpPr>
        <p:sp>
          <p:nvSpPr>
            <p:cNvPr id="47136" name="Rectangle 9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7137" name="Line 10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8" name="Line 11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13" name="Rectangle 12"/>
          <p:cNvSpPr>
            <a:spLocks noChangeArrowheads="1"/>
          </p:cNvSpPr>
          <p:nvPr/>
        </p:nvSpPr>
        <p:spPr bwMode="auto">
          <a:xfrm>
            <a:off x="7620001" y="3427414"/>
            <a:ext cx="919163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7114" name="Line 13"/>
          <p:cNvSpPr>
            <a:spLocks noChangeShapeType="1"/>
          </p:cNvSpPr>
          <p:nvPr/>
        </p:nvSpPr>
        <p:spPr bwMode="auto">
          <a:xfrm>
            <a:off x="8077200" y="3427413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Text Box 14"/>
          <p:cNvSpPr txBox="1">
            <a:spLocks noChangeArrowheads="1"/>
          </p:cNvSpPr>
          <p:nvPr/>
        </p:nvSpPr>
        <p:spPr bwMode="auto">
          <a:xfrm>
            <a:off x="2362200" y="3427414"/>
            <a:ext cx="698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imes New Roman" panose="02020603050405020304" pitchFamily="18" charset="0"/>
              </a:rPr>
              <a:t>first</a:t>
            </a:r>
            <a:endParaRPr lang="pl-PL" altLang="en-US" sz="2500">
              <a:latin typeface="Times New Roman" panose="02020603050405020304" pitchFamily="18" charset="0"/>
            </a:endParaRPr>
          </a:p>
        </p:txBody>
      </p:sp>
      <p:sp>
        <p:nvSpPr>
          <p:cNvPr id="47116" name="Rectangle 15"/>
          <p:cNvSpPr>
            <a:spLocks noChangeArrowheads="1"/>
          </p:cNvSpPr>
          <p:nvPr/>
        </p:nvSpPr>
        <p:spPr bwMode="auto">
          <a:xfrm>
            <a:off x="2286000" y="3427413"/>
            <a:ext cx="838200" cy="533400"/>
          </a:xfrm>
          <a:prstGeom prst="rect">
            <a:avLst/>
          </a:prstGeom>
          <a:solidFill>
            <a:srgbClr val="00FF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7117" name="Line 16"/>
          <p:cNvSpPr>
            <a:spLocks noChangeShapeType="1"/>
          </p:cNvSpPr>
          <p:nvPr/>
        </p:nvSpPr>
        <p:spPr bwMode="auto">
          <a:xfrm>
            <a:off x="3962400" y="3122613"/>
            <a:ext cx="1588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Line 17"/>
          <p:cNvSpPr>
            <a:spLocks noChangeShapeType="1"/>
          </p:cNvSpPr>
          <p:nvPr/>
        </p:nvSpPr>
        <p:spPr bwMode="auto">
          <a:xfrm flipH="1">
            <a:off x="3962400" y="3122614"/>
            <a:ext cx="7620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9" name="Text Box 18"/>
          <p:cNvSpPr txBox="1">
            <a:spLocks noChangeArrowheads="1"/>
          </p:cNvSpPr>
          <p:nvPr/>
        </p:nvSpPr>
        <p:spPr bwMode="auto">
          <a:xfrm>
            <a:off x="4724400" y="289401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curNode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7120" name="Rectangle 19"/>
          <p:cNvSpPr>
            <a:spLocks noChangeArrowheads="1"/>
          </p:cNvSpPr>
          <p:nvPr/>
        </p:nvSpPr>
        <p:spPr bwMode="auto">
          <a:xfrm>
            <a:off x="8915401" y="3427414"/>
            <a:ext cx="919163" cy="534987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7121" name="Line 20"/>
          <p:cNvSpPr>
            <a:spLocks noChangeShapeType="1"/>
          </p:cNvSpPr>
          <p:nvPr/>
        </p:nvSpPr>
        <p:spPr bwMode="auto">
          <a:xfrm>
            <a:off x="9372600" y="3427413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2" name="Text Box 21"/>
          <p:cNvSpPr txBox="1">
            <a:spLocks noChangeArrowheads="1"/>
          </p:cNvSpPr>
          <p:nvPr/>
        </p:nvSpPr>
        <p:spPr bwMode="auto">
          <a:xfrm>
            <a:off x="9448800" y="35036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7123" name="Line 22"/>
          <p:cNvSpPr>
            <a:spLocks noChangeShapeType="1"/>
          </p:cNvSpPr>
          <p:nvPr/>
        </p:nvSpPr>
        <p:spPr bwMode="auto">
          <a:xfrm>
            <a:off x="8305800" y="3656014"/>
            <a:ext cx="6096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4" name="Text Box 23"/>
          <p:cNvSpPr txBox="1">
            <a:spLocks noChangeArrowheads="1"/>
          </p:cNvSpPr>
          <p:nvPr/>
        </p:nvSpPr>
        <p:spPr bwMode="auto">
          <a:xfrm>
            <a:off x="3810000" y="3503613"/>
            <a:ext cx="489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A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7125" name="Text Box 24"/>
          <p:cNvSpPr txBox="1">
            <a:spLocks noChangeArrowheads="1"/>
          </p:cNvSpPr>
          <p:nvPr/>
        </p:nvSpPr>
        <p:spPr bwMode="auto">
          <a:xfrm>
            <a:off x="5105400" y="3503613"/>
            <a:ext cx="4764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B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7126" name="Text Box 25"/>
          <p:cNvSpPr txBox="1">
            <a:spLocks noChangeArrowheads="1"/>
          </p:cNvSpPr>
          <p:nvPr/>
        </p:nvSpPr>
        <p:spPr bwMode="auto">
          <a:xfrm>
            <a:off x="6400800" y="35036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7127" name="Text Box 26"/>
          <p:cNvSpPr txBox="1">
            <a:spLocks noChangeArrowheads="1"/>
          </p:cNvSpPr>
          <p:nvPr/>
        </p:nvSpPr>
        <p:spPr bwMode="auto">
          <a:xfrm>
            <a:off x="7696200" y="3503613"/>
            <a:ext cx="489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D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7128" name="Text Box 27"/>
          <p:cNvSpPr txBox="1">
            <a:spLocks noChangeArrowheads="1"/>
          </p:cNvSpPr>
          <p:nvPr/>
        </p:nvSpPr>
        <p:spPr bwMode="auto">
          <a:xfrm>
            <a:off x="8991600" y="3503613"/>
            <a:ext cx="463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7129" name="Rectangle 2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حذف عنصر از ليست پيوندی-ادامه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7005" name="Line 29"/>
          <p:cNvSpPr>
            <a:spLocks noChangeShapeType="1"/>
          </p:cNvSpPr>
          <p:nvPr/>
        </p:nvSpPr>
        <p:spPr bwMode="auto">
          <a:xfrm>
            <a:off x="3124200" y="3733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06" name="Line 30"/>
          <p:cNvSpPr>
            <a:spLocks noChangeShapeType="1"/>
          </p:cNvSpPr>
          <p:nvPr/>
        </p:nvSpPr>
        <p:spPr bwMode="auto">
          <a:xfrm>
            <a:off x="34290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07" name="Line 31"/>
          <p:cNvSpPr>
            <a:spLocks noChangeShapeType="1"/>
          </p:cNvSpPr>
          <p:nvPr/>
        </p:nvSpPr>
        <p:spPr bwMode="auto">
          <a:xfrm>
            <a:off x="3429000" y="4343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08" name="Line 32"/>
          <p:cNvSpPr>
            <a:spLocks noChangeShapeType="1"/>
          </p:cNvSpPr>
          <p:nvPr/>
        </p:nvSpPr>
        <p:spPr bwMode="auto">
          <a:xfrm flipV="1">
            <a:off x="4800600" y="3886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09" name="Line 33"/>
          <p:cNvSpPr>
            <a:spLocks noChangeShapeType="1"/>
          </p:cNvSpPr>
          <p:nvPr/>
        </p:nvSpPr>
        <p:spPr bwMode="auto">
          <a:xfrm>
            <a:off x="4800600" y="3886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10" name="Text Box 34"/>
          <p:cNvSpPr txBox="1">
            <a:spLocks noChangeArrowheads="1"/>
          </p:cNvSpPr>
          <p:nvPr/>
        </p:nvSpPr>
        <p:spPr bwMode="auto">
          <a:xfrm>
            <a:off x="4724401" y="5248275"/>
            <a:ext cx="25892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first = first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link;</a:t>
            </a:r>
            <a:endParaRPr lang="pl-PL" sz="240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3149640" y="3613320"/>
              <a:ext cx="1314720" cy="13356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40280" y="3603960"/>
                <a:ext cx="1333440" cy="15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614114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7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7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7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7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7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005" grpId="0" animBg="1"/>
      <p:bldP spid="127006" grpId="0" animBg="1"/>
      <p:bldP spid="127007" grpId="0" animBg="1"/>
      <p:bldP spid="127008" grpId="0" animBg="1"/>
      <p:bldP spid="127009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2362201" y="3505200"/>
            <a:ext cx="6253163" cy="534988"/>
            <a:chOff x="717" y="2207"/>
            <a:chExt cx="3939" cy="337"/>
          </a:xfrm>
        </p:grpSpPr>
        <p:sp>
          <p:nvSpPr>
            <p:cNvPr id="48133" name="Rectangle 3"/>
            <p:cNvSpPr>
              <a:spLocks noChangeArrowheads="1"/>
            </p:cNvSpPr>
            <p:nvPr/>
          </p:nvSpPr>
          <p:spPr bwMode="auto">
            <a:xfrm>
              <a:off x="1629" y="2207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8134" name="Line 4"/>
            <p:cNvSpPr>
              <a:spLocks noChangeShapeType="1"/>
            </p:cNvSpPr>
            <p:nvPr/>
          </p:nvSpPr>
          <p:spPr bwMode="auto">
            <a:xfrm>
              <a:off x="1917" y="220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35" name="Line 5"/>
            <p:cNvSpPr>
              <a:spLocks noChangeShapeType="1"/>
            </p:cNvSpPr>
            <p:nvPr/>
          </p:nvSpPr>
          <p:spPr bwMode="auto">
            <a:xfrm>
              <a:off x="2061" y="2351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36" name="Group 6"/>
            <p:cNvGrpSpPr>
              <a:grpSpLocks/>
            </p:cNvGrpSpPr>
            <p:nvPr/>
          </p:nvGrpSpPr>
          <p:grpSpPr bwMode="auto">
            <a:xfrm>
              <a:off x="2445" y="2207"/>
              <a:ext cx="816" cy="337"/>
              <a:chOff x="768" y="864"/>
              <a:chExt cx="816" cy="337"/>
            </a:xfrm>
          </p:grpSpPr>
          <p:sp>
            <p:nvSpPr>
              <p:cNvPr id="48150" name="Rectangle 7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579" cy="337"/>
              </a:xfrm>
              <a:prstGeom prst="rect">
                <a:avLst/>
              </a:prstGeom>
              <a:solidFill>
                <a:srgbClr val="0000FF">
                  <a:alpha val="23137"/>
                </a:srgbClr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a-IR" altLang="en-US"/>
              </a:p>
            </p:txBody>
          </p:sp>
          <p:sp>
            <p:nvSpPr>
              <p:cNvPr id="48151" name="Line 8"/>
              <p:cNvSpPr>
                <a:spLocks noChangeShapeType="1"/>
              </p:cNvSpPr>
              <p:nvPr/>
            </p:nvSpPr>
            <p:spPr bwMode="auto">
              <a:xfrm>
                <a:off x="1056" y="86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52" name="Line 9"/>
              <p:cNvSpPr>
                <a:spLocks noChangeShapeType="1"/>
              </p:cNvSpPr>
              <p:nvPr/>
            </p:nvSpPr>
            <p:spPr bwMode="auto">
              <a:xfrm>
                <a:off x="1200" y="100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37" name="Rectangle 10"/>
            <p:cNvSpPr>
              <a:spLocks noChangeArrowheads="1"/>
            </p:cNvSpPr>
            <p:nvPr/>
          </p:nvSpPr>
          <p:spPr bwMode="auto">
            <a:xfrm>
              <a:off x="3261" y="2207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8138" name="Line 11"/>
            <p:cNvSpPr>
              <a:spLocks noChangeShapeType="1"/>
            </p:cNvSpPr>
            <p:nvPr/>
          </p:nvSpPr>
          <p:spPr bwMode="auto">
            <a:xfrm>
              <a:off x="3549" y="2207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39" name="Text Box 12"/>
            <p:cNvSpPr txBox="1">
              <a:spLocks noChangeArrowheads="1"/>
            </p:cNvSpPr>
            <p:nvPr/>
          </p:nvSpPr>
          <p:spPr bwMode="auto">
            <a:xfrm>
              <a:off x="765" y="2207"/>
              <a:ext cx="44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 sz="2500">
                  <a:latin typeface="Times New Roman" panose="02020603050405020304" pitchFamily="18" charset="0"/>
                </a:rPr>
                <a:t>first</a:t>
              </a:r>
              <a:endParaRPr lang="pl-PL" altLang="en-US" sz="2500">
                <a:latin typeface="Times New Roman" panose="02020603050405020304" pitchFamily="18" charset="0"/>
              </a:endParaRPr>
            </a:p>
          </p:txBody>
        </p:sp>
        <p:sp>
          <p:nvSpPr>
            <p:cNvPr id="48140" name="Line 13"/>
            <p:cNvSpPr>
              <a:spLocks noChangeShapeType="1"/>
            </p:cNvSpPr>
            <p:nvPr/>
          </p:nvSpPr>
          <p:spPr bwMode="auto">
            <a:xfrm>
              <a:off x="1245" y="2351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1" name="Rectangle 14"/>
            <p:cNvSpPr>
              <a:spLocks noChangeArrowheads="1"/>
            </p:cNvSpPr>
            <p:nvPr/>
          </p:nvSpPr>
          <p:spPr bwMode="auto">
            <a:xfrm>
              <a:off x="717" y="2207"/>
              <a:ext cx="528" cy="336"/>
            </a:xfrm>
            <a:prstGeom prst="rect">
              <a:avLst/>
            </a:prstGeom>
            <a:solidFill>
              <a:srgbClr val="00FF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8142" name="Rectangle 15"/>
            <p:cNvSpPr>
              <a:spLocks noChangeArrowheads="1"/>
            </p:cNvSpPr>
            <p:nvPr/>
          </p:nvSpPr>
          <p:spPr bwMode="auto">
            <a:xfrm>
              <a:off x="4077" y="2207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8143" name="Line 16"/>
            <p:cNvSpPr>
              <a:spLocks noChangeShapeType="1"/>
            </p:cNvSpPr>
            <p:nvPr/>
          </p:nvSpPr>
          <p:spPr bwMode="auto">
            <a:xfrm>
              <a:off x="4365" y="2207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Text Box 17"/>
            <p:cNvSpPr txBox="1">
              <a:spLocks noChangeArrowheads="1"/>
            </p:cNvSpPr>
            <p:nvPr/>
          </p:nvSpPr>
          <p:spPr bwMode="auto">
            <a:xfrm>
              <a:off x="4413" y="2255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8145" name="Line 18"/>
            <p:cNvSpPr>
              <a:spLocks noChangeShapeType="1"/>
            </p:cNvSpPr>
            <p:nvPr/>
          </p:nvSpPr>
          <p:spPr bwMode="auto">
            <a:xfrm>
              <a:off x="3693" y="2351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6" name="Text Box 19"/>
            <p:cNvSpPr txBox="1">
              <a:spLocks noChangeArrowheads="1"/>
            </p:cNvSpPr>
            <p:nvPr/>
          </p:nvSpPr>
          <p:spPr bwMode="auto">
            <a:xfrm>
              <a:off x="1677" y="2255"/>
              <a:ext cx="30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B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8147" name="Text Box 20"/>
            <p:cNvSpPr txBox="1">
              <a:spLocks noChangeArrowheads="1"/>
            </p:cNvSpPr>
            <p:nvPr/>
          </p:nvSpPr>
          <p:spPr bwMode="auto">
            <a:xfrm>
              <a:off x="2493" y="2255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8148" name="Text Box 21"/>
            <p:cNvSpPr txBox="1">
              <a:spLocks noChangeArrowheads="1"/>
            </p:cNvSpPr>
            <p:nvPr/>
          </p:nvSpPr>
          <p:spPr bwMode="auto">
            <a:xfrm>
              <a:off x="3309" y="2255"/>
              <a:ext cx="30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D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48149" name="Text Box 22"/>
            <p:cNvSpPr txBox="1">
              <a:spLocks noChangeArrowheads="1"/>
            </p:cNvSpPr>
            <p:nvPr/>
          </p:nvSpPr>
          <p:spPr bwMode="auto">
            <a:xfrm>
              <a:off x="4125" y="2255"/>
              <a:ext cx="2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</p:grpSp>
      <p:sp>
        <p:nvSpPr>
          <p:cNvPr id="48131" name="Rectangle 2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حذف عنصر از ابتدای ليست پيوندی-ادامه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9048" name="Text Box 24"/>
          <p:cNvSpPr txBox="1">
            <a:spLocks noChangeArrowheads="1"/>
          </p:cNvSpPr>
          <p:nvPr/>
        </p:nvSpPr>
        <p:spPr bwMode="auto">
          <a:xfrm>
            <a:off x="5029201" y="5327651"/>
            <a:ext cx="2481770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delete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curNode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;</a:t>
            </a:r>
            <a:endParaRPr lang="pl-PL" sz="2400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8805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33801" y="34290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9155" name="Line 3"/>
          <p:cNvSpPr>
            <a:spLocks noChangeShapeType="1"/>
          </p:cNvSpPr>
          <p:nvPr/>
        </p:nvSpPr>
        <p:spPr bwMode="auto">
          <a:xfrm>
            <a:off x="4191000" y="3429000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4419600" y="36576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9157" name="Group 5"/>
          <p:cNvGrpSpPr>
            <a:grpSpLocks/>
          </p:cNvGrpSpPr>
          <p:nvPr/>
        </p:nvGrpSpPr>
        <p:grpSpPr bwMode="auto">
          <a:xfrm>
            <a:off x="5029200" y="3429000"/>
            <a:ext cx="1295400" cy="534988"/>
            <a:chOff x="768" y="864"/>
            <a:chExt cx="816" cy="337"/>
          </a:xfrm>
        </p:grpSpPr>
        <p:sp>
          <p:nvSpPr>
            <p:cNvPr id="49183" name="Rectangle 6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9184" name="Line 7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5" name="Line 8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58" name="Group 9"/>
          <p:cNvGrpSpPr>
            <a:grpSpLocks/>
          </p:cNvGrpSpPr>
          <p:nvPr/>
        </p:nvGrpSpPr>
        <p:grpSpPr bwMode="auto">
          <a:xfrm>
            <a:off x="6324600" y="3429000"/>
            <a:ext cx="1295400" cy="534988"/>
            <a:chOff x="768" y="864"/>
            <a:chExt cx="816" cy="337"/>
          </a:xfrm>
        </p:grpSpPr>
        <p:sp>
          <p:nvSpPr>
            <p:cNvPr id="49180" name="Rectangle 10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49181" name="Line 11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2" name="Line 12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59" name="Rectangle 13"/>
          <p:cNvSpPr>
            <a:spLocks noChangeArrowheads="1"/>
          </p:cNvSpPr>
          <p:nvPr/>
        </p:nvSpPr>
        <p:spPr bwMode="auto">
          <a:xfrm>
            <a:off x="7620001" y="34290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9160" name="Line 14"/>
          <p:cNvSpPr>
            <a:spLocks noChangeShapeType="1"/>
          </p:cNvSpPr>
          <p:nvPr/>
        </p:nvSpPr>
        <p:spPr bwMode="auto">
          <a:xfrm>
            <a:off x="8077200" y="3429000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Text Box 15"/>
          <p:cNvSpPr txBox="1">
            <a:spLocks noChangeArrowheads="1"/>
          </p:cNvSpPr>
          <p:nvPr/>
        </p:nvSpPr>
        <p:spPr bwMode="auto">
          <a:xfrm>
            <a:off x="2362200" y="3429001"/>
            <a:ext cx="698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imes New Roman" panose="02020603050405020304" pitchFamily="18" charset="0"/>
              </a:rPr>
              <a:t>first</a:t>
            </a:r>
            <a:endParaRPr lang="pl-PL" altLang="en-US" sz="2500">
              <a:latin typeface="Times New Roman" panose="02020603050405020304" pitchFamily="18" charset="0"/>
            </a:endParaRPr>
          </a:p>
        </p:txBody>
      </p:sp>
      <p:sp>
        <p:nvSpPr>
          <p:cNvPr id="49162" name="Line 16"/>
          <p:cNvSpPr>
            <a:spLocks noChangeShapeType="1"/>
          </p:cNvSpPr>
          <p:nvPr/>
        </p:nvSpPr>
        <p:spPr bwMode="auto">
          <a:xfrm>
            <a:off x="3124200" y="36576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Rectangle 17"/>
          <p:cNvSpPr>
            <a:spLocks noChangeArrowheads="1"/>
          </p:cNvSpPr>
          <p:nvPr/>
        </p:nvSpPr>
        <p:spPr bwMode="auto">
          <a:xfrm>
            <a:off x="2286000" y="3429000"/>
            <a:ext cx="838200" cy="533400"/>
          </a:xfrm>
          <a:prstGeom prst="rect">
            <a:avLst/>
          </a:prstGeom>
          <a:solidFill>
            <a:srgbClr val="00FF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9164" name="Line 18"/>
          <p:cNvSpPr>
            <a:spLocks noChangeShapeType="1"/>
          </p:cNvSpPr>
          <p:nvPr/>
        </p:nvSpPr>
        <p:spPr bwMode="auto">
          <a:xfrm>
            <a:off x="6553200" y="3124200"/>
            <a:ext cx="1588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Line 19"/>
          <p:cNvSpPr>
            <a:spLocks noChangeShapeType="1"/>
          </p:cNvSpPr>
          <p:nvPr/>
        </p:nvSpPr>
        <p:spPr bwMode="auto">
          <a:xfrm flipH="1">
            <a:off x="5791200" y="3124200"/>
            <a:ext cx="7620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6" name="Text Box 20"/>
          <p:cNvSpPr txBox="1">
            <a:spLocks noChangeArrowheads="1"/>
          </p:cNvSpPr>
          <p:nvPr/>
        </p:nvSpPr>
        <p:spPr bwMode="auto">
          <a:xfrm>
            <a:off x="4800600" y="2895601"/>
            <a:ext cx="971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curNode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9167" name="Rectangle 21"/>
          <p:cNvSpPr>
            <a:spLocks noChangeArrowheads="1"/>
          </p:cNvSpPr>
          <p:nvPr/>
        </p:nvSpPr>
        <p:spPr bwMode="auto">
          <a:xfrm>
            <a:off x="8915401" y="34290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49168" name="Line 22"/>
          <p:cNvSpPr>
            <a:spLocks noChangeShapeType="1"/>
          </p:cNvSpPr>
          <p:nvPr/>
        </p:nvSpPr>
        <p:spPr bwMode="auto">
          <a:xfrm>
            <a:off x="9372600" y="3429000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9" name="Text Box 23"/>
          <p:cNvSpPr txBox="1">
            <a:spLocks noChangeArrowheads="1"/>
          </p:cNvSpPr>
          <p:nvPr/>
        </p:nvSpPr>
        <p:spPr bwMode="auto">
          <a:xfrm>
            <a:off x="9448800" y="3505201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9170" name="Line 24"/>
          <p:cNvSpPr>
            <a:spLocks noChangeShapeType="1"/>
          </p:cNvSpPr>
          <p:nvPr/>
        </p:nvSpPr>
        <p:spPr bwMode="auto">
          <a:xfrm>
            <a:off x="8305800" y="36576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1" name="Text Box 25"/>
          <p:cNvSpPr txBox="1">
            <a:spLocks noChangeArrowheads="1"/>
          </p:cNvSpPr>
          <p:nvPr/>
        </p:nvSpPr>
        <p:spPr bwMode="auto">
          <a:xfrm>
            <a:off x="3810000" y="3505200"/>
            <a:ext cx="489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A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9172" name="Text Box 26"/>
          <p:cNvSpPr txBox="1">
            <a:spLocks noChangeArrowheads="1"/>
          </p:cNvSpPr>
          <p:nvPr/>
        </p:nvSpPr>
        <p:spPr bwMode="auto">
          <a:xfrm>
            <a:off x="5105400" y="3505200"/>
            <a:ext cx="4764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B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9173" name="Text Box 27"/>
          <p:cNvSpPr txBox="1">
            <a:spLocks noChangeArrowheads="1"/>
          </p:cNvSpPr>
          <p:nvPr/>
        </p:nvSpPr>
        <p:spPr bwMode="auto">
          <a:xfrm>
            <a:off x="6400800" y="3505201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9174" name="Text Box 28"/>
          <p:cNvSpPr txBox="1">
            <a:spLocks noChangeArrowheads="1"/>
          </p:cNvSpPr>
          <p:nvPr/>
        </p:nvSpPr>
        <p:spPr bwMode="auto">
          <a:xfrm>
            <a:off x="7696200" y="3505200"/>
            <a:ext cx="489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D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9175" name="Text Box 29"/>
          <p:cNvSpPr txBox="1">
            <a:spLocks noChangeArrowheads="1"/>
          </p:cNvSpPr>
          <p:nvPr/>
        </p:nvSpPr>
        <p:spPr bwMode="auto">
          <a:xfrm>
            <a:off x="8991600" y="3505200"/>
            <a:ext cx="463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49176" name="Rectangle 3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حذف عنصر از ليست پيوندی-ادامه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1103" name="Text Box 31"/>
          <p:cNvSpPr txBox="1">
            <a:spLocks noChangeArrowheads="1"/>
          </p:cNvSpPr>
          <p:nvPr/>
        </p:nvSpPr>
        <p:spPr bwMode="auto">
          <a:xfrm>
            <a:off x="3733800" y="4343401"/>
            <a:ext cx="641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temp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131104" name="Line 32"/>
          <p:cNvSpPr>
            <a:spLocks noChangeShapeType="1"/>
          </p:cNvSpPr>
          <p:nvPr/>
        </p:nvSpPr>
        <p:spPr bwMode="auto">
          <a:xfrm flipV="1">
            <a:off x="4038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105" name="Text Box 33"/>
          <p:cNvSpPr txBox="1">
            <a:spLocks noChangeArrowheads="1"/>
          </p:cNvSpPr>
          <p:nvPr/>
        </p:nvSpPr>
        <p:spPr bwMode="auto">
          <a:xfrm>
            <a:off x="4724400" y="5334001"/>
            <a:ext cx="2579688" cy="384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Node *temp = first;</a:t>
            </a:r>
          </a:p>
        </p:txBody>
      </p:sp>
    </p:spTree>
    <p:extLst>
      <p:ext uri="{BB962C8B-B14F-4D97-AF65-F5344CB8AC3E}">
        <p14:creationId xmlns:p14="http://schemas.microsoft.com/office/powerpoint/2010/main" val="27924275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1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1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03" grpId="0"/>
      <p:bldP spid="13110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733801" y="34290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4191000" y="3429000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4419600" y="36576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181" name="Group 5"/>
          <p:cNvGrpSpPr>
            <a:grpSpLocks/>
          </p:cNvGrpSpPr>
          <p:nvPr/>
        </p:nvGrpSpPr>
        <p:grpSpPr bwMode="auto">
          <a:xfrm>
            <a:off x="5029200" y="3429000"/>
            <a:ext cx="1295400" cy="534988"/>
            <a:chOff x="768" y="864"/>
            <a:chExt cx="816" cy="337"/>
          </a:xfrm>
        </p:grpSpPr>
        <p:sp>
          <p:nvSpPr>
            <p:cNvPr id="50207" name="Rectangle 6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0208" name="Line 7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09" name="Line 8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2" name="Group 9"/>
          <p:cNvGrpSpPr>
            <a:grpSpLocks/>
          </p:cNvGrpSpPr>
          <p:nvPr/>
        </p:nvGrpSpPr>
        <p:grpSpPr bwMode="auto">
          <a:xfrm>
            <a:off x="6324600" y="3429000"/>
            <a:ext cx="1295400" cy="534988"/>
            <a:chOff x="768" y="864"/>
            <a:chExt cx="816" cy="337"/>
          </a:xfrm>
        </p:grpSpPr>
        <p:sp>
          <p:nvSpPr>
            <p:cNvPr id="50204" name="Rectangle 10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0205" name="Line 11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06" name="Line 12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183" name="Rectangle 13"/>
          <p:cNvSpPr>
            <a:spLocks noChangeArrowheads="1"/>
          </p:cNvSpPr>
          <p:nvPr/>
        </p:nvSpPr>
        <p:spPr bwMode="auto">
          <a:xfrm>
            <a:off x="7620001" y="34290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50184" name="Line 14"/>
          <p:cNvSpPr>
            <a:spLocks noChangeShapeType="1"/>
          </p:cNvSpPr>
          <p:nvPr/>
        </p:nvSpPr>
        <p:spPr bwMode="auto">
          <a:xfrm>
            <a:off x="8077200" y="3429000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5" name="Text Box 15"/>
          <p:cNvSpPr txBox="1">
            <a:spLocks noChangeArrowheads="1"/>
          </p:cNvSpPr>
          <p:nvPr/>
        </p:nvSpPr>
        <p:spPr bwMode="auto">
          <a:xfrm>
            <a:off x="2362200" y="3429001"/>
            <a:ext cx="698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imes New Roman" panose="02020603050405020304" pitchFamily="18" charset="0"/>
              </a:rPr>
              <a:t>first</a:t>
            </a:r>
            <a:endParaRPr lang="pl-PL" altLang="en-US" sz="2500">
              <a:latin typeface="Times New Roman" panose="02020603050405020304" pitchFamily="18" charset="0"/>
            </a:endParaRPr>
          </a:p>
        </p:txBody>
      </p:sp>
      <p:sp>
        <p:nvSpPr>
          <p:cNvPr id="50186" name="Line 16"/>
          <p:cNvSpPr>
            <a:spLocks noChangeShapeType="1"/>
          </p:cNvSpPr>
          <p:nvPr/>
        </p:nvSpPr>
        <p:spPr bwMode="auto">
          <a:xfrm>
            <a:off x="3124200" y="36576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Rectangle 17"/>
          <p:cNvSpPr>
            <a:spLocks noChangeArrowheads="1"/>
          </p:cNvSpPr>
          <p:nvPr/>
        </p:nvSpPr>
        <p:spPr bwMode="auto">
          <a:xfrm>
            <a:off x="2286000" y="3429000"/>
            <a:ext cx="838200" cy="533400"/>
          </a:xfrm>
          <a:prstGeom prst="rect">
            <a:avLst/>
          </a:prstGeom>
          <a:solidFill>
            <a:srgbClr val="00FF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50188" name="Line 18"/>
          <p:cNvSpPr>
            <a:spLocks noChangeShapeType="1"/>
          </p:cNvSpPr>
          <p:nvPr/>
        </p:nvSpPr>
        <p:spPr bwMode="auto">
          <a:xfrm>
            <a:off x="6553200" y="3124200"/>
            <a:ext cx="1588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Line 19"/>
          <p:cNvSpPr>
            <a:spLocks noChangeShapeType="1"/>
          </p:cNvSpPr>
          <p:nvPr/>
        </p:nvSpPr>
        <p:spPr bwMode="auto">
          <a:xfrm flipH="1">
            <a:off x="5791200" y="3124200"/>
            <a:ext cx="7620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0" name="Text Box 20"/>
          <p:cNvSpPr txBox="1">
            <a:spLocks noChangeArrowheads="1"/>
          </p:cNvSpPr>
          <p:nvPr/>
        </p:nvSpPr>
        <p:spPr bwMode="auto">
          <a:xfrm>
            <a:off x="4800600" y="2895601"/>
            <a:ext cx="971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 err="1">
                <a:latin typeface="Times New Roman" panose="02020603050405020304" pitchFamily="18" charset="0"/>
              </a:rPr>
              <a:t>curNode</a:t>
            </a:r>
            <a:endParaRPr lang="pl-PL" altLang="en-US" dirty="0">
              <a:latin typeface="Times New Roman" panose="02020603050405020304" pitchFamily="18" charset="0"/>
            </a:endParaRPr>
          </a:p>
        </p:txBody>
      </p:sp>
      <p:sp>
        <p:nvSpPr>
          <p:cNvPr id="50191" name="Rectangle 21"/>
          <p:cNvSpPr>
            <a:spLocks noChangeArrowheads="1"/>
          </p:cNvSpPr>
          <p:nvPr/>
        </p:nvSpPr>
        <p:spPr bwMode="auto">
          <a:xfrm>
            <a:off x="8915401" y="34290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50192" name="Line 22"/>
          <p:cNvSpPr>
            <a:spLocks noChangeShapeType="1"/>
          </p:cNvSpPr>
          <p:nvPr/>
        </p:nvSpPr>
        <p:spPr bwMode="auto">
          <a:xfrm>
            <a:off x="9372600" y="3429000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3" name="Text Box 23"/>
          <p:cNvSpPr txBox="1">
            <a:spLocks noChangeArrowheads="1"/>
          </p:cNvSpPr>
          <p:nvPr/>
        </p:nvSpPr>
        <p:spPr bwMode="auto">
          <a:xfrm>
            <a:off x="9448800" y="3505201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0194" name="Line 24"/>
          <p:cNvSpPr>
            <a:spLocks noChangeShapeType="1"/>
          </p:cNvSpPr>
          <p:nvPr/>
        </p:nvSpPr>
        <p:spPr bwMode="auto">
          <a:xfrm>
            <a:off x="8305800" y="36576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5" name="Text Box 25"/>
          <p:cNvSpPr txBox="1">
            <a:spLocks noChangeArrowheads="1"/>
          </p:cNvSpPr>
          <p:nvPr/>
        </p:nvSpPr>
        <p:spPr bwMode="auto">
          <a:xfrm>
            <a:off x="3810000" y="3505200"/>
            <a:ext cx="489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A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0196" name="Text Box 26"/>
          <p:cNvSpPr txBox="1">
            <a:spLocks noChangeArrowheads="1"/>
          </p:cNvSpPr>
          <p:nvPr/>
        </p:nvSpPr>
        <p:spPr bwMode="auto">
          <a:xfrm>
            <a:off x="5105400" y="3505200"/>
            <a:ext cx="4764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B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0197" name="Text Box 27"/>
          <p:cNvSpPr txBox="1">
            <a:spLocks noChangeArrowheads="1"/>
          </p:cNvSpPr>
          <p:nvPr/>
        </p:nvSpPr>
        <p:spPr bwMode="auto">
          <a:xfrm>
            <a:off x="6400800" y="3505201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0198" name="Text Box 28"/>
          <p:cNvSpPr txBox="1">
            <a:spLocks noChangeArrowheads="1"/>
          </p:cNvSpPr>
          <p:nvPr/>
        </p:nvSpPr>
        <p:spPr bwMode="auto">
          <a:xfrm>
            <a:off x="7696200" y="3505200"/>
            <a:ext cx="489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D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0199" name="Text Box 29"/>
          <p:cNvSpPr txBox="1">
            <a:spLocks noChangeArrowheads="1"/>
          </p:cNvSpPr>
          <p:nvPr/>
        </p:nvSpPr>
        <p:spPr bwMode="auto">
          <a:xfrm>
            <a:off x="8991600" y="3505200"/>
            <a:ext cx="463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0200" name="Rectangle 3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 dirty="0">
                <a:solidFill>
                  <a:srgbClr val="FF0000"/>
                </a:solidFill>
              </a:rPr>
              <a:t>حذف عنصر از ليست پيوندی-ادامه</a:t>
            </a:r>
            <a:endParaRPr lang="pl-PL" altLang="en-US" sz="2800" dirty="0">
              <a:solidFill>
                <a:srgbClr val="FF0000"/>
              </a:solidFill>
            </a:endParaRPr>
          </a:p>
        </p:txBody>
      </p:sp>
      <p:sp>
        <p:nvSpPr>
          <p:cNvPr id="50201" name="Text Box 31"/>
          <p:cNvSpPr txBox="1">
            <a:spLocks noChangeArrowheads="1"/>
          </p:cNvSpPr>
          <p:nvPr/>
        </p:nvSpPr>
        <p:spPr bwMode="auto">
          <a:xfrm>
            <a:off x="3733800" y="4343401"/>
            <a:ext cx="641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temp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0202" name="Line 32"/>
          <p:cNvSpPr>
            <a:spLocks noChangeShapeType="1"/>
          </p:cNvSpPr>
          <p:nvPr/>
        </p:nvSpPr>
        <p:spPr bwMode="auto">
          <a:xfrm flipV="1">
            <a:off x="4038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3" name="Text Box 33"/>
          <p:cNvSpPr txBox="1">
            <a:spLocks noChangeArrowheads="1"/>
          </p:cNvSpPr>
          <p:nvPr/>
        </p:nvSpPr>
        <p:spPr bwMode="auto">
          <a:xfrm>
            <a:off x="4343401" y="5251450"/>
            <a:ext cx="4998804" cy="7571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while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( temp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link !=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curNode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)</a:t>
            </a:r>
          </a:p>
          <a:p>
            <a:pPr algn="l" rtl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		 temp = temp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link;</a:t>
            </a:r>
          </a:p>
        </p:txBody>
      </p:sp>
    </p:spTree>
    <p:extLst>
      <p:ext uri="{BB962C8B-B14F-4D97-AF65-F5344CB8AC3E}">
        <p14:creationId xmlns:p14="http://schemas.microsoft.com/office/powerpoint/2010/main" val="782604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3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733801" y="34290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51203" name="Line 3"/>
          <p:cNvSpPr>
            <a:spLocks noChangeShapeType="1"/>
          </p:cNvSpPr>
          <p:nvPr/>
        </p:nvSpPr>
        <p:spPr bwMode="auto">
          <a:xfrm>
            <a:off x="4191000" y="3429000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4419600" y="36576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05" name="Group 5"/>
          <p:cNvGrpSpPr>
            <a:grpSpLocks/>
          </p:cNvGrpSpPr>
          <p:nvPr/>
        </p:nvGrpSpPr>
        <p:grpSpPr bwMode="auto">
          <a:xfrm>
            <a:off x="5029200" y="3429000"/>
            <a:ext cx="1295400" cy="534988"/>
            <a:chOff x="768" y="864"/>
            <a:chExt cx="816" cy="337"/>
          </a:xfrm>
        </p:grpSpPr>
        <p:sp>
          <p:nvSpPr>
            <p:cNvPr id="51231" name="Rectangle 6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1232" name="Line 7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3" name="Line 8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6" name="Group 9"/>
          <p:cNvGrpSpPr>
            <a:grpSpLocks/>
          </p:cNvGrpSpPr>
          <p:nvPr/>
        </p:nvGrpSpPr>
        <p:grpSpPr bwMode="auto">
          <a:xfrm>
            <a:off x="6324600" y="3429000"/>
            <a:ext cx="1295400" cy="534988"/>
            <a:chOff x="768" y="864"/>
            <a:chExt cx="816" cy="337"/>
          </a:xfrm>
        </p:grpSpPr>
        <p:sp>
          <p:nvSpPr>
            <p:cNvPr id="51228" name="Rectangle 10"/>
            <p:cNvSpPr>
              <a:spLocks noChangeArrowheads="1"/>
            </p:cNvSpPr>
            <p:nvPr/>
          </p:nvSpPr>
          <p:spPr bwMode="auto">
            <a:xfrm>
              <a:off x="768" y="864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1229" name="Line 11"/>
            <p:cNvSpPr>
              <a:spLocks noChangeShapeType="1"/>
            </p:cNvSpPr>
            <p:nvPr/>
          </p:nvSpPr>
          <p:spPr bwMode="auto">
            <a:xfrm>
              <a:off x="1056" y="86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0" name="Line 12"/>
            <p:cNvSpPr>
              <a:spLocks noChangeShapeType="1"/>
            </p:cNvSpPr>
            <p:nvPr/>
          </p:nvSpPr>
          <p:spPr bwMode="auto">
            <a:xfrm>
              <a:off x="1200" y="10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07" name="Rectangle 13"/>
          <p:cNvSpPr>
            <a:spLocks noChangeArrowheads="1"/>
          </p:cNvSpPr>
          <p:nvPr/>
        </p:nvSpPr>
        <p:spPr bwMode="auto">
          <a:xfrm>
            <a:off x="7620001" y="34290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51208" name="Line 14"/>
          <p:cNvSpPr>
            <a:spLocks noChangeShapeType="1"/>
          </p:cNvSpPr>
          <p:nvPr/>
        </p:nvSpPr>
        <p:spPr bwMode="auto">
          <a:xfrm>
            <a:off x="8077200" y="3429000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9" name="Text Box 15"/>
          <p:cNvSpPr txBox="1">
            <a:spLocks noChangeArrowheads="1"/>
          </p:cNvSpPr>
          <p:nvPr/>
        </p:nvSpPr>
        <p:spPr bwMode="auto">
          <a:xfrm>
            <a:off x="2362200" y="3429001"/>
            <a:ext cx="698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2500">
                <a:latin typeface="Times New Roman" panose="02020603050405020304" pitchFamily="18" charset="0"/>
              </a:rPr>
              <a:t>first</a:t>
            </a:r>
            <a:endParaRPr lang="pl-PL" altLang="en-US" sz="2500">
              <a:latin typeface="Times New Roman" panose="02020603050405020304" pitchFamily="18" charset="0"/>
            </a:endParaRPr>
          </a:p>
        </p:txBody>
      </p:sp>
      <p:sp>
        <p:nvSpPr>
          <p:cNvPr id="51210" name="Line 16"/>
          <p:cNvSpPr>
            <a:spLocks noChangeShapeType="1"/>
          </p:cNvSpPr>
          <p:nvPr/>
        </p:nvSpPr>
        <p:spPr bwMode="auto">
          <a:xfrm>
            <a:off x="3124200" y="36576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Rectangle 17"/>
          <p:cNvSpPr>
            <a:spLocks noChangeArrowheads="1"/>
          </p:cNvSpPr>
          <p:nvPr/>
        </p:nvSpPr>
        <p:spPr bwMode="auto">
          <a:xfrm>
            <a:off x="2286000" y="3429000"/>
            <a:ext cx="838200" cy="533400"/>
          </a:xfrm>
          <a:prstGeom prst="rect">
            <a:avLst/>
          </a:prstGeom>
          <a:solidFill>
            <a:srgbClr val="00FF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51212" name="Line 18"/>
          <p:cNvSpPr>
            <a:spLocks noChangeShapeType="1"/>
          </p:cNvSpPr>
          <p:nvPr/>
        </p:nvSpPr>
        <p:spPr bwMode="auto">
          <a:xfrm>
            <a:off x="6553200" y="3124200"/>
            <a:ext cx="1588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9"/>
          <p:cNvSpPr>
            <a:spLocks noChangeShapeType="1"/>
          </p:cNvSpPr>
          <p:nvPr/>
        </p:nvSpPr>
        <p:spPr bwMode="auto">
          <a:xfrm flipH="1">
            <a:off x="5791200" y="3124200"/>
            <a:ext cx="7620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Text Box 20"/>
          <p:cNvSpPr txBox="1">
            <a:spLocks noChangeArrowheads="1"/>
          </p:cNvSpPr>
          <p:nvPr/>
        </p:nvSpPr>
        <p:spPr bwMode="auto">
          <a:xfrm>
            <a:off x="4800600" y="2895601"/>
            <a:ext cx="971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curNode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1215" name="Rectangle 21"/>
          <p:cNvSpPr>
            <a:spLocks noChangeArrowheads="1"/>
          </p:cNvSpPr>
          <p:nvPr/>
        </p:nvSpPr>
        <p:spPr bwMode="auto">
          <a:xfrm>
            <a:off x="8915401" y="3429000"/>
            <a:ext cx="919163" cy="534988"/>
          </a:xfrm>
          <a:prstGeom prst="rect">
            <a:avLst/>
          </a:prstGeom>
          <a:solidFill>
            <a:srgbClr val="0000FF">
              <a:alpha val="2313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fa-IR" altLang="en-US"/>
          </a:p>
        </p:txBody>
      </p:sp>
      <p:sp>
        <p:nvSpPr>
          <p:cNvPr id="51216" name="Line 22"/>
          <p:cNvSpPr>
            <a:spLocks noChangeShapeType="1"/>
          </p:cNvSpPr>
          <p:nvPr/>
        </p:nvSpPr>
        <p:spPr bwMode="auto">
          <a:xfrm>
            <a:off x="9372600" y="3429000"/>
            <a:ext cx="158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Text Box 23"/>
          <p:cNvSpPr txBox="1">
            <a:spLocks noChangeArrowheads="1"/>
          </p:cNvSpPr>
          <p:nvPr/>
        </p:nvSpPr>
        <p:spPr bwMode="auto">
          <a:xfrm>
            <a:off x="9448800" y="3505201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0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1218" name="Line 24"/>
          <p:cNvSpPr>
            <a:spLocks noChangeShapeType="1"/>
          </p:cNvSpPr>
          <p:nvPr/>
        </p:nvSpPr>
        <p:spPr bwMode="auto">
          <a:xfrm>
            <a:off x="8305800" y="36576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Text Box 25"/>
          <p:cNvSpPr txBox="1">
            <a:spLocks noChangeArrowheads="1"/>
          </p:cNvSpPr>
          <p:nvPr/>
        </p:nvSpPr>
        <p:spPr bwMode="auto">
          <a:xfrm>
            <a:off x="3810000" y="3505200"/>
            <a:ext cx="489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A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1220" name="Text Box 26"/>
          <p:cNvSpPr txBox="1">
            <a:spLocks noChangeArrowheads="1"/>
          </p:cNvSpPr>
          <p:nvPr/>
        </p:nvSpPr>
        <p:spPr bwMode="auto">
          <a:xfrm>
            <a:off x="5105400" y="3505200"/>
            <a:ext cx="4764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B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1221" name="Text Box 27"/>
          <p:cNvSpPr txBox="1">
            <a:spLocks noChangeArrowheads="1"/>
          </p:cNvSpPr>
          <p:nvPr/>
        </p:nvSpPr>
        <p:spPr bwMode="auto">
          <a:xfrm>
            <a:off x="6400800" y="3505201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1222" name="Text Box 28"/>
          <p:cNvSpPr txBox="1">
            <a:spLocks noChangeArrowheads="1"/>
          </p:cNvSpPr>
          <p:nvPr/>
        </p:nvSpPr>
        <p:spPr bwMode="auto">
          <a:xfrm>
            <a:off x="7696200" y="3505200"/>
            <a:ext cx="4892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D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1223" name="Text Box 29"/>
          <p:cNvSpPr txBox="1">
            <a:spLocks noChangeArrowheads="1"/>
          </p:cNvSpPr>
          <p:nvPr/>
        </p:nvSpPr>
        <p:spPr bwMode="auto">
          <a:xfrm>
            <a:off x="8991600" y="3505200"/>
            <a:ext cx="463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>
                <a:latin typeface="Times New Roman" panose="02020603050405020304" pitchFamily="18" charset="0"/>
              </a:rPr>
              <a:t>ِ</a:t>
            </a:r>
            <a:r>
              <a:rPr lang="en-US" altLang="en-US">
                <a:latin typeface="Times New Roman" panose="02020603050405020304" pitchFamily="18" charset="0"/>
              </a:rPr>
              <a:t>E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51224" name="Rectangle 3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حذف عنصر از ليست پيوندی-ادامه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5199" name="Text Box 31"/>
          <p:cNvSpPr txBox="1">
            <a:spLocks noChangeArrowheads="1"/>
          </p:cNvSpPr>
          <p:nvPr/>
        </p:nvSpPr>
        <p:spPr bwMode="auto">
          <a:xfrm>
            <a:off x="4953000" y="4343401"/>
            <a:ext cx="641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temp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135200" name="Line 32"/>
          <p:cNvSpPr>
            <a:spLocks noChangeShapeType="1"/>
          </p:cNvSpPr>
          <p:nvPr/>
        </p:nvSpPr>
        <p:spPr bwMode="auto">
          <a:xfrm flipV="1">
            <a:off x="52578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201" name="Text Box 33"/>
          <p:cNvSpPr txBox="1">
            <a:spLocks noChangeArrowheads="1"/>
          </p:cNvSpPr>
          <p:nvPr/>
        </p:nvSpPr>
        <p:spPr bwMode="auto">
          <a:xfrm>
            <a:off x="4267201" y="5175250"/>
            <a:ext cx="4075475" cy="7571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while( temp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link != cur)</a:t>
            </a:r>
          </a:p>
          <a:p>
            <a:pPr algn="l" rtl="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		 temp = temp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link;</a:t>
            </a:r>
          </a:p>
        </p:txBody>
      </p:sp>
    </p:spTree>
    <p:extLst>
      <p:ext uri="{BB962C8B-B14F-4D97-AF65-F5344CB8AC3E}">
        <p14:creationId xmlns:p14="http://schemas.microsoft.com/office/powerpoint/2010/main" val="80485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5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5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99" grpId="0"/>
      <p:bldP spid="1352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متغيرهاي اشاره گر: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fa-IR" altLang="en-US"/>
              <a:t>تعريف متغيراشاره گردر </a:t>
            </a:r>
            <a:r>
              <a:rPr lang="en-US" altLang="en-US"/>
              <a:t>c++</a:t>
            </a:r>
            <a:r>
              <a:rPr lang="fa-IR" altLang="en-US"/>
              <a:t> به صورت زير عمل مي كنيم:</a:t>
            </a:r>
          </a:p>
          <a:p>
            <a:pPr eaLnBrk="1" hangingPunct="1"/>
            <a:endParaRPr lang="fa-IR" altLang="en-US"/>
          </a:p>
          <a:p>
            <a:pPr algn="l" rtl="0" eaLnBrk="1" hangingPunct="1"/>
            <a:r>
              <a:rPr lang="fa-IR" altLang="en-US">
                <a:solidFill>
                  <a:schemeClr val="accent2"/>
                </a:solidFill>
              </a:rPr>
              <a:t>متغير * نوع</a:t>
            </a:r>
            <a:r>
              <a:rPr lang="en-US" altLang="en-US">
                <a:solidFill>
                  <a:schemeClr val="accent2"/>
                </a:solidFill>
              </a:rPr>
              <a:t>;</a:t>
            </a:r>
          </a:p>
          <a:p>
            <a:pPr algn="l" rtl="0" eaLnBrk="1" hangingPunct="1"/>
            <a:r>
              <a:rPr lang="en-US" altLang="en-US">
                <a:solidFill>
                  <a:schemeClr val="accent2"/>
                </a:solidFill>
              </a:rPr>
              <a:t>int *ptr;</a:t>
            </a:r>
            <a:endParaRPr lang="fa-IR" altLang="en-US">
              <a:solidFill>
                <a:schemeClr val="accent2"/>
              </a:solidFill>
            </a:endParaRPr>
          </a:p>
          <a:p>
            <a:pPr eaLnBrk="1" hangingPunct="1"/>
            <a:endParaRPr lang="fa-IR" altLang="en-US"/>
          </a:p>
          <a:p>
            <a:pPr eaLnBrk="1" hangingPunct="1"/>
            <a:r>
              <a:rPr lang="fa-IR" altLang="en-US"/>
              <a:t>كه در اينجا </a:t>
            </a:r>
            <a:r>
              <a:rPr lang="fa-IR" altLang="en-US">
                <a:solidFill>
                  <a:schemeClr val="accent2"/>
                </a:solidFill>
              </a:rPr>
              <a:t>*</a:t>
            </a:r>
            <a:r>
              <a:rPr lang="fa-IR" altLang="en-US"/>
              <a:t> به معني تعريف </a:t>
            </a:r>
            <a:r>
              <a:rPr lang="fa-IR" altLang="en-US">
                <a:solidFill>
                  <a:schemeClr val="accent2"/>
                </a:solidFill>
              </a:rPr>
              <a:t>اشاره گر </a:t>
            </a:r>
            <a:r>
              <a:rPr lang="fa-IR" altLang="en-US"/>
              <a:t>مي باشد.</a:t>
            </a:r>
          </a:p>
          <a:p>
            <a:pPr eaLnBrk="1" hangingPunct="1"/>
            <a:r>
              <a:rPr lang="fa-IR" altLang="en-US"/>
              <a:t>دليل اين نوع تعريف نيز اين مي باشد كه كامپايلر نيازمند اين است كه بداند اين اشاره گر به چه نوع متغيري اشاره ميكند.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9028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حذف عنصر از ليست پيوندی-ادامه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2227" name="Group 3"/>
          <p:cNvGrpSpPr>
            <a:grpSpLocks/>
          </p:cNvGrpSpPr>
          <p:nvPr/>
        </p:nvGrpSpPr>
        <p:grpSpPr bwMode="auto">
          <a:xfrm>
            <a:off x="2286001" y="2895601"/>
            <a:ext cx="7548563" cy="1814513"/>
            <a:chOff x="480" y="1824"/>
            <a:chExt cx="4755" cy="1143"/>
          </a:xfrm>
        </p:grpSpPr>
        <p:sp>
          <p:nvSpPr>
            <p:cNvPr id="52229" name="Rectangle 4"/>
            <p:cNvSpPr>
              <a:spLocks noChangeArrowheads="1"/>
            </p:cNvSpPr>
            <p:nvPr/>
          </p:nvSpPr>
          <p:spPr bwMode="auto">
            <a:xfrm>
              <a:off x="1392" y="2160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2230" name="Line 5"/>
            <p:cNvSpPr>
              <a:spLocks noChangeShapeType="1"/>
            </p:cNvSpPr>
            <p:nvPr/>
          </p:nvSpPr>
          <p:spPr bwMode="auto">
            <a:xfrm>
              <a:off x="1680" y="2160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1" name="Line 6"/>
            <p:cNvSpPr>
              <a:spLocks noChangeShapeType="1"/>
            </p:cNvSpPr>
            <p:nvPr/>
          </p:nvSpPr>
          <p:spPr bwMode="auto">
            <a:xfrm>
              <a:off x="1824" y="2304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2" name="Rectangle 7"/>
            <p:cNvSpPr>
              <a:spLocks noChangeArrowheads="1"/>
            </p:cNvSpPr>
            <p:nvPr/>
          </p:nvSpPr>
          <p:spPr bwMode="auto">
            <a:xfrm>
              <a:off x="2208" y="2160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2233" name="Line 8"/>
            <p:cNvSpPr>
              <a:spLocks noChangeShapeType="1"/>
            </p:cNvSpPr>
            <p:nvPr/>
          </p:nvSpPr>
          <p:spPr bwMode="auto">
            <a:xfrm>
              <a:off x="2496" y="21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4" name="Line 9"/>
            <p:cNvSpPr>
              <a:spLocks noChangeShapeType="1"/>
            </p:cNvSpPr>
            <p:nvPr/>
          </p:nvSpPr>
          <p:spPr bwMode="auto">
            <a:xfrm>
              <a:off x="2640" y="230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235" name="Group 10"/>
            <p:cNvGrpSpPr>
              <a:grpSpLocks/>
            </p:cNvGrpSpPr>
            <p:nvPr/>
          </p:nvGrpSpPr>
          <p:grpSpPr bwMode="auto">
            <a:xfrm>
              <a:off x="3024" y="2160"/>
              <a:ext cx="816" cy="337"/>
              <a:chOff x="768" y="864"/>
              <a:chExt cx="816" cy="337"/>
            </a:xfrm>
          </p:grpSpPr>
          <p:sp>
            <p:nvSpPr>
              <p:cNvPr id="52260" name="Rectangle 11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579" cy="337"/>
              </a:xfrm>
              <a:prstGeom prst="rect">
                <a:avLst/>
              </a:prstGeom>
              <a:solidFill>
                <a:srgbClr val="0000FF">
                  <a:alpha val="23137"/>
                </a:srgbClr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a-IR" altLang="en-US"/>
              </a:p>
            </p:txBody>
          </p:sp>
          <p:sp>
            <p:nvSpPr>
              <p:cNvPr id="52261" name="Line 12"/>
              <p:cNvSpPr>
                <a:spLocks noChangeShapeType="1"/>
              </p:cNvSpPr>
              <p:nvPr/>
            </p:nvSpPr>
            <p:spPr bwMode="auto">
              <a:xfrm>
                <a:off x="1056" y="86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62" name="Line 13"/>
              <p:cNvSpPr>
                <a:spLocks noChangeShapeType="1"/>
              </p:cNvSpPr>
              <p:nvPr/>
            </p:nvSpPr>
            <p:spPr bwMode="auto">
              <a:xfrm>
                <a:off x="1200" y="100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236" name="Rectangle 14"/>
            <p:cNvSpPr>
              <a:spLocks noChangeArrowheads="1"/>
            </p:cNvSpPr>
            <p:nvPr/>
          </p:nvSpPr>
          <p:spPr bwMode="auto">
            <a:xfrm>
              <a:off x="3840" y="2160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2237" name="Line 15"/>
            <p:cNvSpPr>
              <a:spLocks noChangeShapeType="1"/>
            </p:cNvSpPr>
            <p:nvPr/>
          </p:nvSpPr>
          <p:spPr bwMode="auto">
            <a:xfrm>
              <a:off x="4128" y="2160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8" name="Text Box 16"/>
            <p:cNvSpPr txBox="1">
              <a:spLocks noChangeArrowheads="1"/>
            </p:cNvSpPr>
            <p:nvPr/>
          </p:nvSpPr>
          <p:spPr bwMode="auto">
            <a:xfrm>
              <a:off x="528" y="2160"/>
              <a:ext cx="44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 sz="2500">
                  <a:latin typeface="Times New Roman" panose="02020603050405020304" pitchFamily="18" charset="0"/>
                </a:rPr>
                <a:t>first</a:t>
              </a:r>
              <a:endParaRPr lang="pl-PL" altLang="en-US" sz="2500">
                <a:latin typeface="Times New Roman" panose="02020603050405020304" pitchFamily="18" charset="0"/>
              </a:endParaRPr>
            </a:p>
          </p:txBody>
        </p:sp>
        <p:sp>
          <p:nvSpPr>
            <p:cNvPr id="52239" name="Line 17"/>
            <p:cNvSpPr>
              <a:spLocks noChangeShapeType="1"/>
            </p:cNvSpPr>
            <p:nvPr/>
          </p:nvSpPr>
          <p:spPr bwMode="auto">
            <a:xfrm>
              <a:off x="1008" y="2304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Rectangle 18"/>
            <p:cNvSpPr>
              <a:spLocks noChangeArrowheads="1"/>
            </p:cNvSpPr>
            <p:nvPr/>
          </p:nvSpPr>
          <p:spPr bwMode="auto">
            <a:xfrm>
              <a:off x="480" y="2160"/>
              <a:ext cx="528" cy="336"/>
            </a:xfrm>
            <a:prstGeom prst="rect">
              <a:avLst/>
            </a:prstGeom>
            <a:solidFill>
              <a:srgbClr val="00FF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2241" name="Line 19"/>
            <p:cNvSpPr>
              <a:spLocks noChangeShapeType="1"/>
            </p:cNvSpPr>
            <p:nvPr/>
          </p:nvSpPr>
          <p:spPr bwMode="auto">
            <a:xfrm>
              <a:off x="3168" y="1968"/>
              <a:ext cx="1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Line 20"/>
            <p:cNvSpPr>
              <a:spLocks noChangeShapeType="1"/>
            </p:cNvSpPr>
            <p:nvPr/>
          </p:nvSpPr>
          <p:spPr bwMode="auto">
            <a:xfrm flipH="1">
              <a:off x="2688" y="1968"/>
              <a:ext cx="480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3" name="Text Box 21"/>
            <p:cNvSpPr txBox="1">
              <a:spLocks noChangeArrowheads="1"/>
            </p:cNvSpPr>
            <p:nvPr/>
          </p:nvSpPr>
          <p:spPr bwMode="auto">
            <a:xfrm>
              <a:off x="2064" y="1824"/>
              <a:ext cx="6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curNode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44" name="Rectangle 22"/>
            <p:cNvSpPr>
              <a:spLocks noChangeArrowheads="1"/>
            </p:cNvSpPr>
            <p:nvPr/>
          </p:nvSpPr>
          <p:spPr bwMode="auto">
            <a:xfrm>
              <a:off x="4656" y="2160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2245" name="Line 23"/>
            <p:cNvSpPr>
              <a:spLocks noChangeShapeType="1"/>
            </p:cNvSpPr>
            <p:nvPr/>
          </p:nvSpPr>
          <p:spPr bwMode="auto">
            <a:xfrm>
              <a:off x="4944" y="2160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Text Box 24"/>
            <p:cNvSpPr txBox="1">
              <a:spLocks noChangeArrowheads="1"/>
            </p:cNvSpPr>
            <p:nvPr/>
          </p:nvSpPr>
          <p:spPr bwMode="auto">
            <a:xfrm>
              <a:off x="4992" y="220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47" name="Line 25"/>
            <p:cNvSpPr>
              <a:spLocks noChangeShapeType="1"/>
            </p:cNvSpPr>
            <p:nvPr/>
          </p:nvSpPr>
          <p:spPr bwMode="auto">
            <a:xfrm>
              <a:off x="4272" y="2304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Text Box 26"/>
            <p:cNvSpPr txBox="1">
              <a:spLocks noChangeArrowheads="1"/>
            </p:cNvSpPr>
            <p:nvPr/>
          </p:nvSpPr>
          <p:spPr bwMode="auto">
            <a:xfrm>
              <a:off x="1440" y="2208"/>
              <a:ext cx="30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A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49" name="Text Box 27"/>
            <p:cNvSpPr txBox="1">
              <a:spLocks noChangeArrowheads="1"/>
            </p:cNvSpPr>
            <p:nvPr/>
          </p:nvSpPr>
          <p:spPr bwMode="auto">
            <a:xfrm>
              <a:off x="2256" y="2208"/>
              <a:ext cx="30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B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50" name="Text Box 28"/>
            <p:cNvSpPr txBox="1">
              <a:spLocks noChangeArrowheads="1"/>
            </p:cNvSpPr>
            <p:nvPr/>
          </p:nvSpPr>
          <p:spPr bwMode="auto">
            <a:xfrm>
              <a:off x="3072" y="2208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51" name="Text Box 29"/>
            <p:cNvSpPr txBox="1">
              <a:spLocks noChangeArrowheads="1"/>
            </p:cNvSpPr>
            <p:nvPr/>
          </p:nvSpPr>
          <p:spPr bwMode="auto">
            <a:xfrm>
              <a:off x="3888" y="2208"/>
              <a:ext cx="30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D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52" name="Text Box 30"/>
            <p:cNvSpPr txBox="1">
              <a:spLocks noChangeArrowheads="1"/>
            </p:cNvSpPr>
            <p:nvPr/>
          </p:nvSpPr>
          <p:spPr bwMode="auto">
            <a:xfrm>
              <a:off x="4704" y="2208"/>
              <a:ext cx="2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53" name="Line 31"/>
            <p:cNvSpPr>
              <a:spLocks noChangeShapeType="1"/>
            </p:cNvSpPr>
            <p:nvPr/>
          </p:nvSpPr>
          <p:spPr bwMode="auto">
            <a:xfrm>
              <a:off x="2640" y="235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4" name="Line 32"/>
            <p:cNvSpPr>
              <a:spLocks noChangeShapeType="1"/>
            </p:cNvSpPr>
            <p:nvPr/>
          </p:nvSpPr>
          <p:spPr bwMode="auto">
            <a:xfrm>
              <a:off x="2880" y="235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5" name="Line 33"/>
            <p:cNvSpPr>
              <a:spLocks noChangeShapeType="1"/>
            </p:cNvSpPr>
            <p:nvPr/>
          </p:nvSpPr>
          <p:spPr bwMode="auto">
            <a:xfrm>
              <a:off x="2880" y="2736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6" name="Line 34"/>
            <p:cNvSpPr>
              <a:spLocks noChangeShapeType="1"/>
            </p:cNvSpPr>
            <p:nvPr/>
          </p:nvSpPr>
          <p:spPr bwMode="auto">
            <a:xfrm flipV="1">
              <a:off x="3696" y="244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7" name="Line 35"/>
            <p:cNvSpPr>
              <a:spLocks noChangeShapeType="1"/>
            </p:cNvSpPr>
            <p:nvPr/>
          </p:nvSpPr>
          <p:spPr bwMode="auto">
            <a:xfrm>
              <a:off x="3696" y="244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8" name="Text Box 36"/>
            <p:cNvSpPr txBox="1">
              <a:spLocks noChangeArrowheads="1"/>
            </p:cNvSpPr>
            <p:nvPr/>
          </p:nvSpPr>
          <p:spPr bwMode="auto">
            <a:xfrm>
              <a:off x="2160" y="2736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temp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2259" name="Line 37"/>
            <p:cNvSpPr>
              <a:spLocks noChangeShapeType="1"/>
            </p:cNvSpPr>
            <p:nvPr/>
          </p:nvSpPr>
          <p:spPr bwMode="auto">
            <a:xfrm flipV="1">
              <a:off x="2352" y="2496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7254" name="Text Box 38"/>
          <p:cNvSpPr txBox="1">
            <a:spLocks noChangeArrowheads="1"/>
          </p:cNvSpPr>
          <p:nvPr/>
        </p:nvSpPr>
        <p:spPr bwMode="auto">
          <a:xfrm>
            <a:off x="4343401" y="5478463"/>
            <a:ext cx="445250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temp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link =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curNode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link;</a:t>
            </a:r>
            <a:endParaRPr lang="pl-PL" sz="2400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3512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7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7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5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حذف عنصر از ليست پيوندی-ادامه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5105401" y="5708651"/>
            <a:ext cx="2347117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delete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curNode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;</a:t>
            </a:r>
          </a:p>
        </p:txBody>
      </p:sp>
      <p:grpSp>
        <p:nvGrpSpPr>
          <p:cNvPr id="53252" name="Group 4"/>
          <p:cNvGrpSpPr>
            <a:grpSpLocks/>
          </p:cNvGrpSpPr>
          <p:nvPr/>
        </p:nvGrpSpPr>
        <p:grpSpPr bwMode="auto">
          <a:xfrm>
            <a:off x="2971801" y="3581401"/>
            <a:ext cx="6253163" cy="1281113"/>
            <a:chOff x="480" y="2160"/>
            <a:chExt cx="3939" cy="807"/>
          </a:xfrm>
        </p:grpSpPr>
        <p:sp>
          <p:nvSpPr>
            <p:cNvPr id="53253" name="Rectangle 5"/>
            <p:cNvSpPr>
              <a:spLocks noChangeArrowheads="1"/>
            </p:cNvSpPr>
            <p:nvPr/>
          </p:nvSpPr>
          <p:spPr bwMode="auto">
            <a:xfrm>
              <a:off x="1392" y="2160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3254" name="Line 6"/>
            <p:cNvSpPr>
              <a:spLocks noChangeShapeType="1"/>
            </p:cNvSpPr>
            <p:nvPr/>
          </p:nvSpPr>
          <p:spPr bwMode="auto">
            <a:xfrm>
              <a:off x="1680" y="2160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55" name="Line 7"/>
            <p:cNvSpPr>
              <a:spLocks noChangeShapeType="1"/>
            </p:cNvSpPr>
            <p:nvPr/>
          </p:nvSpPr>
          <p:spPr bwMode="auto">
            <a:xfrm>
              <a:off x="1824" y="2304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3256" name="Group 8"/>
            <p:cNvGrpSpPr>
              <a:grpSpLocks/>
            </p:cNvGrpSpPr>
            <p:nvPr/>
          </p:nvGrpSpPr>
          <p:grpSpPr bwMode="auto">
            <a:xfrm>
              <a:off x="2208" y="2160"/>
              <a:ext cx="816" cy="337"/>
              <a:chOff x="768" y="864"/>
              <a:chExt cx="816" cy="337"/>
            </a:xfrm>
          </p:grpSpPr>
          <p:sp>
            <p:nvSpPr>
              <p:cNvPr id="53272" name="Rectangle 9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579" cy="337"/>
              </a:xfrm>
              <a:prstGeom prst="rect">
                <a:avLst/>
              </a:prstGeom>
              <a:solidFill>
                <a:srgbClr val="0000FF">
                  <a:alpha val="23137"/>
                </a:srgbClr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a-IR" altLang="en-US"/>
              </a:p>
            </p:txBody>
          </p:sp>
          <p:sp>
            <p:nvSpPr>
              <p:cNvPr id="53273" name="Line 10"/>
              <p:cNvSpPr>
                <a:spLocks noChangeShapeType="1"/>
              </p:cNvSpPr>
              <p:nvPr/>
            </p:nvSpPr>
            <p:spPr bwMode="auto">
              <a:xfrm>
                <a:off x="1056" y="86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74" name="Line 11"/>
              <p:cNvSpPr>
                <a:spLocks noChangeShapeType="1"/>
              </p:cNvSpPr>
              <p:nvPr/>
            </p:nvSpPr>
            <p:spPr bwMode="auto">
              <a:xfrm>
                <a:off x="1200" y="100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3257" name="Rectangle 12"/>
            <p:cNvSpPr>
              <a:spLocks noChangeArrowheads="1"/>
            </p:cNvSpPr>
            <p:nvPr/>
          </p:nvSpPr>
          <p:spPr bwMode="auto">
            <a:xfrm>
              <a:off x="3024" y="2160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3258" name="Line 13"/>
            <p:cNvSpPr>
              <a:spLocks noChangeShapeType="1"/>
            </p:cNvSpPr>
            <p:nvPr/>
          </p:nvSpPr>
          <p:spPr bwMode="auto">
            <a:xfrm>
              <a:off x="3312" y="2160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59" name="Text Box 14"/>
            <p:cNvSpPr txBox="1">
              <a:spLocks noChangeArrowheads="1"/>
            </p:cNvSpPr>
            <p:nvPr/>
          </p:nvSpPr>
          <p:spPr bwMode="auto">
            <a:xfrm>
              <a:off x="528" y="2160"/>
              <a:ext cx="44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 sz="2500">
                  <a:latin typeface="Times New Roman" panose="02020603050405020304" pitchFamily="18" charset="0"/>
                </a:rPr>
                <a:t>first</a:t>
              </a:r>
              <a:endParaRPr lang="pl-PL" altLang="en-US" sz="2500">
                <a:latin typeface="Times New Roman" panose="02020603050405020304" pitchFamily="18" charset="0"/>
              </a:endParaRPr>
            </a:p>
          </p:txBody>
        </p:sp>
        <p:sp>
          <p:nvSpPr>
            <p:cNvPr id="53260" name="Line 15"/>
            <p:cNvSpPr>
              <a:spLocks noChangeShapeType="1"/>
            </p:cNvSpPr>
            <p:nvPr/>
          </p:nvSpPr>
          <p:spPr bwMode="auto">
            <a:xfrm>
              <a:off x="1008" y="2304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1" name="Rectangle 16"/>
            <p:cNvSpPr>
              <a:spLocks noChangeArrowheads="1"/>
            </p:cNvSpPr>
            <p:nvPr/>
          </p:nvSpPr>
          <p:spPr bwMode="auto">
            <a:xfrm>
              <a:off x="480" y="2160"/>
              <a:ext cx="528" cy="336"/>
            </a:xfrm>
            <a:prstGeom prst="rect">
              <a:avLst/>
            </a:prstGeom>
            <a:solidFill>
              <a:srgbClr val="00FF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3262" name="Rectangle 17"/>
            <p:cNvSpPr>
              <a:spLocks noChangeArrowheads="1"/>
            </p:cNvSpPr>
            <p:nvPr/>
          </p:nvSpPr>
          <p:spPr bwMode="auto">
            <a:xfrm>
              <a:off x="3840" y="2160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3263" name="Line 18"/>
            <p:cNvSpPr>
              <a:spLocks noChangeShapeType="1"/>
            </p:cNvSpPr>
            <p:nvPr/>
          </p:nvSpPr>
          <p:spPr bwMode="auto">
            <a:xfrm>
              <a:off x="4128" y="2160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4" name="Text Box 19"/>
            <p:cNvSpPr txBox="1">
              <a:spLocks noChangeArrowheads="1"/>
            </p:cNvSpPr>
            <p:nvPr/>
          </p:nvSpPr>
          <p:spPr bwMode="auto">
            <a:xfrm>
              <a:off x="4176" y="220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0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3265" name="Line 20"/>
            <p:cNvSpPr>
              <a:spLocks noChangeShapeType="1"/>
            </p:cNvSpPr>
            <p:nvPr/>
          </p:nvSpPr>
          <p:spPr bwMode="auto">
            <a:xfrm>
              <a:off x="3456" y="2304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6" name="Text Box 21"/>
            <p:cNvSpPr txBox="1">
              <a:spLocks noChangeArrowheads="1"/>
            </p:cNvSpPr>
            <p:nvPr/>
          </p:nvSpPr>
          <p:spPr bwMode="auto">
            <a:xfrm>
              <a:off x="1440" y="2208"/>
              <a:ext cx="30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A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3267" name="Text Box 22"/>
            <p:cNvSpPr txBox="1">
              <a:spLocks noChangeArrowheads="1"/>
            </p:cNvSpPr>
            <p:nvPr/>
          </p:nvSpPr>
          <p:spPr bwMode="auto">
            <a:xfrm>
              <a:off x="2256" y="2208"/>
              <a:ext cx="30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B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3268" name="Text Box 23"/>
            <p:cNvSpPr txBox="1">
              <a:spLocks noChangeArrowheads="1"/>
            </p:cNvSpPr>
            <p:nvPr/>
          </p:nvSpPr>
          <p:spPr bwMode="auto">
            <a:xfrm>
              <a:off x="3072" y="2208"/>
              <a:ext cx="30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D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3269" name="Text Box 24"/>
            <p:cNvSpPr txBox="1">
              <a:spLocks noChangeArrowheads="1"/>
            </p:cNvSpPr>
            <p:nvPr/>
          </p:nvSpPr>
          <p:spPr bwMode="auto">
            <a:xfrm>
              <a:off x="3888" y="2208"/>
              <a:ext cx="2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3270" name="Text Box 25"/>
            <p:cNvSpPr txBox="1">
              <a:spLocks noChangeArrowheads="1"/>
            </p:cNvSpPr>
            <p:nvPr/>
          </p:nvSpPr>
          <p:spPr bwMode="auto">
            <a:xfrm>
              <a:off x="2160" y="2736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temp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3271" name="Line 26"/>
            <p:cNvSpPr>
              <a:spLocks noChangeShapeType="1"/>
            </p:cNvSpPr>
            <p:nvPr/>
          </p:nvSpPr>
          <p:spPr bwMode="auto">
            <a:xfrm flipV="1">
              <a:off x="2352" y="2496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162206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حذف عنصر از ليست پيوندی-ادامه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54274" name="Rectangle 2"/>
          <p:cNvSpPr>
            <a:spLocks noGrp="1" noChangeArrowheads="1"/>
          </p:cNvSpPr>
          <p:nvPr>
            <p:ph idx="1"/>
          </p:nvPr>
        </p:nvSpPr>
        <p:spPr>
          <a:solidFill>
            <a:srgbClr val="FFFFE7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>
                <a:solidFill>
                  <a:srgbClr val="3333CC"/>
                </a:solidFill>
              </a:rPr>
              <a:t>void</a:t>
            </a:r>
            <a:r>
              <a:rPr lang="en-US" altLang="en-US" sz="1800" dirty="0"/>
              <a:t> </a:t>
            </a:r>
            <a:r>
              <a:rPr lang="en-US" altLang="en-US" dirty="0" err="1"/>
              <a:t>CLinkList</a:t>
            </a:r>
            <a:r>
              <a:rPr lang="en-US" altLang="en-US" dirty="0"/>
              <a:t>::</a:t>
            </a:r>
            <a:r>
              <a:rPr lang="en-US" altLang="en-US" sz="1900" dirty="0" err="1"/>
              <a:t>DeleteItem</a:t>
            </a:r>
            <a:r>
              <a:rPr lang="en-US" altLang="en-US" sz="1800" dirty="0"/>
              <a:t>(</a:t>
            </a:r>
            <a:r>
              <a:rPr lang="en-US" altLang="en-US" sz="1800" dirty="0" err="1"/>
              <a:t>CNode</a:t>
            </a:r>
            <a:r>
              <a:rPr lang="en-US" altLang="en-US" sz="1800" dirty="0"/>
              <a:t> *cur)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{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	</a:t>
            </a:r>
            <a:r>
              <a:rPr lang="en-US" altLang="en-US" sz="1800" dirty="0">
                <a:solidFill>
                  <a:srgbClr val="3333CC"/>
                </a:solidFill>
              </a:rPr>
              <a:t>if</a:t>
            </a:r>
            <a:r>
              <a:rPr lang="en-US" altLang="en-US" sz="1800" dirty="0"/>
              <a:t>( cur == first )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	{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		first = first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link;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		</a:t>
            </a:r>
            <a:r>
              <a:rPr lang="en-US" altLang="en-US" sz="1800" dirty="0">
                <a:solidFill>
                  <a:srgbClr val="3333CC"/>
                </a:solidFill>
              </a:rPr>
              <a:t>delete</a:t>
            </a:r>
            <a:r>
              <a:rPr lang="en-US" altLang="en-US" sz="1800" dirty="0"/>
              <a:t> cur;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		</a:t>
            </a:r>
            <a:r>
              <a:rPr lang="en-US" altLang="en-US" sz="1800" dirty="0">
                <a:solidFill>
                  <a:srgbClr val="3333CC"/>
                </a:solidFill>
              </a:rPr>
              <a:t>return</a:t>
            </a:r>
            <a:r>
              <a:rPr lang="en-US" altLang="en-US" sz="1800" dirty="0"/>
              <a:t>;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	} 	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	Node *temp = first;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	</a:t>
            </a:r>
            <a:r>
              <a:rPr lang="en-US" altLang="en-US" sz="1800" dirty="0">
                <a:solidFill>
                  <a:srgbClr val="3333CC"/>
                </a:solidFill>
              </a:rPr>
              <a:t>while</a:t>
            </a:r>
            <a:r>
              <a:rPr lang="en-US" altLang="en-US" sz="1800" dirty="0"/>
              <a:t>( </a:t>
            </a:r>
            <a:r>
              <a:rPr lang="en-US" altLang="en-US" sz="1800" dirty="0" err="1"/>
              <a:t>temp</a:t>
            </a:r>
            <a:r>
              <a:rPr lang="en-US" altLang="en-US" sz="1800" dirty="0" err="1">
                <a:sym typeface="Wingdings" panose="05000000000000000000" pitchFamily="2" charset="2"/>
              </a:rPr>
              <a:t></a:t>
            </a:r>
            <a:r>
              <a:rPr lang="en-US" altLang="en-US" sz="1800" dirty="0" err="1"/>
              <a:t>link</a:t>
            </a:r>
            <a:r>
              <a:rPr lang="en-US" altLang="en-US" sz="1800" dirty="0"/>
              <a:t> != cur)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		 temp = temp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link;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/>
              <a:t>temp</a:t>
            </a:r>
            <a:r>
              <a:rPr lang="en-US" altLang="en-US" sz="1800" dirty="0" err="1">
                <a:sym typeface="Wingdings" panose="05000000000000000000" pitchFamily="2" charset="2"/>
              </a:rPr>
              <a:t></a:t>
            </a:r>
            <a:r>
              <a:rPr lang="en-US" altLang="en-US" sz="1800" dirty="0" err="1"/>
              <a:t>link</a:t>
            </a:r>
            <a:r>
              <a:rPr lang="en-US" altLang="en-US" sz="1800" dirty="0"/>
              <a:t> = </a:t>
            </a:r>
            <a:r>
              <a:rPr lang="en-US" altLang="en-US" sz="1800" dirty="0" err="1"/>
              <a:t>cur</a:t>
            </a:r>
            <a:r>
              <a:rPr lang="en-US" altLang="en-US" sz="1800" dirty="0" err="1">
                <a:sym typeface="Wingdings" panose="05000000000000000000" pitchFamily="2" charset="2"/>
              </a:rPr>
              <a:t></a:t>
            </a:r>
            <a:r>
              <a:rPr lang="en-US" altLang="en-US" sz="1800" dirty="0" err="1"/>
              <a:t>link</a:t>
            </a:r>
            <a:r>
              <a:rPr lang="en-US" altLang="en-US" sz="1800" dirty="0"/>
              <a:t>;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	</a:t>
            </a:r>
            <a:r>
              <a:rPr lang="en-US" altLang="en-US" sz="1800" dirty="0">
                <a:solidFill>
                  <a:srgbClr val="3333CC"/>
                </a:solidFill>
              </a:rPr>
              <a:t>delete</a:t>
            </a:r>
            <a:r>
              <a:rPr lang="en-US" altLang="en-US" sz="1800" dirty="0"/>
              <a:t> cur;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085633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/>
              <a:t>تمرين</a:t>
            </a:r>
            <a:endParaRPr lang="en-US" alt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a-IR" altLang="en-US"/>
              <a:t>كلاس ليست پيوندي كه </a:t>
            </a:r>
            <a:r>
              <a:rPr lang="en-US" altLang="en-US"/>
              <a:t>prototype</a:t>
            </a:r>
            <a:r>
              <a:rPr lang="fa-IR" altLang="en-US"/>
              <a:t> آن در اسلايدهاي قبل آورده شده است را پياده سازي نماييد.</a:t>
            </a:r>
          </a:p>
          <a:p>
            <a:pPr eaLnBrk="1" hangingPunct="1"/>
            <a:endParaRPr lang="fa-IR" altLang="en-US"/>
          </a:p>
          <a:p>
            <a:pPr eaLnBrk="1" hangingPunct="1"/>
            <a:endParaRPr lang="fa-IR" altLang="en-US"/>
          </a:p>
          <a:p>
            <a:pPr eaLnBrk="1" hangingPunct="1"/>
            <a:r>
              <a:rPr lang="fa-IR" altLang="en-US" sz="2200"/>
              <a:t>براي نمايش ليست پيوندي در صورتي كه در محيط </a:t>
            </a:r>
            <a:r>
              <a:rPr lang="en-US" altLang="en-US" sz="2200"/>
              <a:t>VisualC</a:t>
            </a:r>
            <a:r>
              <a:rPr lang="fa-IR" altLang="en-US" sz="2200"/>
              <a:t> برنامه نويسي ميكنيد در تابع </a:t>
            </a:r>
            <a:r>
              <a:rPr lang="en-US" altLang="en-US" sz="2200"/>
              <a:t>Display</a:t>
            </a:r>
            <a:r>
              <a:rPr lang="fa-IR" altLang="en-US" sz="2200"/>
              <a:t> يك اشاره گر از نوع </a:t>
            </a:r>
            <a:r>
              <a:rPr lang="en-US" altLang="en-US" sz="2200"/>
              <a:t>CListBox</a:t>
            </a:r>
            <a:r>
              <a:rPr lang="fa-IR" altLang="en-US" sz="2200"/>
              <a:t> گرفته شود و درون ليست نمايش اطلاعات صورت پذيرد. ديالوگهاي مناسب جهت اضافه و حذف را طراحي نموده و پيامهاي مناسب نيز نمايش داده شود.</a:t>
            </a:r>
            <a:endParaRPr lang="en-US" altLang="en-US" sz="2200"/>
          </a:p>
        </p:txBody>
      </p:sp>
    </p:spTree>
    <p:extLst>
      <p:ext uri="{BB962C8B-B14F-4D97-AF65-F5344CB8AC3E}">
        <p14:creationId xmlns:p14="http://schemas.microsoft.com/office/powerpoint/2010/main" val="39646250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ليست های حلقوی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400"/>
              <a:t>به وسيله ی اتصال آخرين گره به اولين گره می توان ليست حلقوی را توليد کرد.</a:t>
            </a:r>
          </a:p>
          <a:p>
            <a:pPr eaLnBrk="1" hangingPunct="1"/>
            <a:r>
              <a:rPr lang="fa-IR" altLang="en-US" sz="2400"/>
              <a:t>در اين گونه ليست ها به راحتی می توان از آخر ليست به اول ليست پرش کرد.</a:t>
            </a:r>
            <a:endParaRPr lang="pl-PL" altLang="en-US" sz="2400"/>
          </a:p>
        </p:txBody>
      </p:sp>
    </p:spTree>
    <p:extLst>
      <p:ext uri="{BB962C8B-B14F-4D97-AF65-F5344CB8AC3E}">
        <p14:creationId xmlns:p14="http://schemas.microsoft.com/office/powerpoint/2010/main" val="25756031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نمونه ای از ليست حلقوی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7347" name="Group 3"/>
          <p:cNvGrpSpPr>
            <a:grpSpLocks/>
          </p:cNvGrpSpPr>
          <p:nvPr/>
        </p:nvGrpSpPr>
        <p:grpSpPr bwMode="auto">
          <a:xfrm>
            <a:off x="2362201" y="3276600"/>
            <a:ext cx="7548563" cy="838200"/>
            <a:chOff x="525" y="2400"/>
            <a:chExt cx="4755" cy="528"/>
          </a:xfrm>
        </p:grpSpPr>
        <p:sp>
          <p:nvSpPr>
            <p:cNvPr id="57348" name="Rectangle 4"/>
            <p:cNvSpPr>
              <a:spLocks noChangeArrowheads="1"/>
            </p:cNvSpPr>
            <p:nvPr/>
          </p:nvSpPr>
          <p:spPr bwMode="auto">
            <a:xfrm>
              <a:off x="1437" y="2400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7349" name="Line 5"/>
            <p:cNvSpPr>
              <a:spLocks noChangeShapeType="1"/>
            </p:cNvSpPr>
            <p:nvPr/>
          </p:nvSpPr>
          <p:spPr bwMode="auto">
            <a:xfrm>
              <a:off x="1725" y="2400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0" name="Line 6"/>
            <p:cNvSpPr>
              <a:spLocks noChangeShapeType="1"/>
            </p:cNvSpPr>
            <p:nvPr/>
          </p:nvSpPr>
          <p:spPr bwMode="auto">
            <a:xfrm>
              <a:off x="1869" y="2544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1" name="Rectangle 7"/>
            <p:cNvSpPr>
              <a:spLocks noChangeArrowheads="1"/>
            </p:cNvSpPr>
            <p:nvPr/>
          </p:nvSpPr>
          <p:spPr bwMode="auto">
            <a:xfrm>
              <a:off x="2253" y="2400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7352" name="Line 8"/>
            <p:cNvSpPr>
              <a:spLocks noChangeShapeType="1"/>
            </p:cNvSpPr>
            <p:nvPr/>
          </p:nvSpPr>
          <p:spPr bwMode="auto">
            <a:xfrm>
              <a:off x="2541" y="240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3" name="Line 9"/>
            <p:cNvSpPr>
              <a:spLocks noChangeShapeType="1"/>
            </p:cNvSpPr>
            <p:nvPr/>
          </p:nvSpPr>
          <p:spPr bwMode="auto">
            <a:xfrm>
              <a:off x="2685" y="254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7354" name="Group 10"/>
            <p:cNvGrpSpPr>
              <a:grpSpLocks/>
            </p:cNvGrpSpPr>
            <p:nvPr/>
          </p:nvGrpSpPr>
          <p:grpSpPr bwMode="auto">
            <a:xfrm>
              <a:off x="3069" y="2400"/>
              <a:ext cx="816" cy="337"/>
              <a:chOff x="768" y="864"/>
              <a:chExt cx="816" cy="337"/>
            </a:xfrm>
          </p:grpSpPr>
          <p:sp>
            <p:nvSpPr>
              <p:cNvPr id="57371" name="Rectangle 11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579" cy="337"/>
              </a:xfrm>
              <a:prstGeom prst="rect">
                <a:avLst/>
              </a:prstGeom>
              <a:solidFill>
                <a:srgbClr val="0000FF">
                  <a:alpha val="23137"/>
                </a:srgbClr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fa-IR" altLang="en-US"/>
              </a:p>
            </p:txBody>
          </p:sp>
          <p:sp>
            <p:nvSpPr>
              <p:cNvPr id="57372" name="Line 12"/>
              <p:cNvSpPr>
                <a:spLocks noChangeShapeType="1"/>
              </p:cNvSpPr>
              <p:nvPr/>
            </p:nvSpPr>
            <p:spPr bwMode="auto">
              <a:xfrm>
                <a:off x="1056" y="86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73" name="Line 13"/>
              <p:cNvSpPr>
                <a:spLocks noChangeShapeType="1"/>
              </p:cNvSpPr>
              <p:nvPr/>
            </p:nvSpPr>
            <p:spPr bwMode="auto">
              <a:xfrm>
                <a:off x="1200" y="1008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7355" name="Rectangle 14"/>
            <p:cNvSpPr>
              <a:spLocks noChangeArrowheads="1"/>
            </p:cNvSpPr>
            <p:nvPr/>
          </p:nvSpPr>
          <p:spPr bwMode="auto">
            <a:xfrm>
              <a:off x="3885" y="2400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7356" name="Line 15"/>
            <p:cNvSpPr>
              <a:spLocks noChangeShapeType="1"/>
            </p:cNvSpPr>
            <p:nvPr/>
          </p:nvSpPr>
          <p:spPr bwMode="auto">
            <a:xfrm>
              <a:off x="4173" y="2400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7" name="Text Box 16"/>
            <p:cNvSpPr txBox="1">
              <a:spLocks noChangeArrowheads="1"/>
            </p:cNvSpPr>
            <p:nvPr/>
          </p:nvSpPr>
          <p:spPr bwMode="auto">
            <a:xfrm>
              <a:off x="573" y="2400"/>
              <a:ext cx="44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 sz="2500">
                  <a:latin typeface="Times New Roman" panose="02020603050405020304" pitchFamily="18" charset="0"/>
                </a:rPr>
                <a:t>first</a:t>
              </a:r>
              <a:endParaRPr lang="pl-PL" altLang="en-US" sz="2500">
                <a:latin typeface="Times New Roman" panose="02020603050405020304" pitchFamily="18" charset="0"/>
              </a:endParaRPr>
            </a:p>
          </p:txBody>
        </p:sp>
        <p:sp>
          <p:nvSpPr>
            <p:cNvPr id="57358" name="Line 17"/>
            <p:cNvSpPr>
              <a:spLocks noChangeShapeType="1"/>
            </p:cNvSpPr>
            <p:nvPr/>
          </p:nvSpPr>
          <p:spPr bwMode="auto">
            <a:xfrm>
              <a:off x="1053" y="2544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9" name="Rectangle 18"/>
            <p:cNvSpPr>
              <a:spLocks noChangeArrowheads="1"/>
            </p:cNvSpPr>
            <p:nvPr/>
          </p:nvSpPr>
          <p:spPr bwMode="auto">
            <a:xfrm>
              <a:off x="525" y="2400"/>
              <a:ext cx="528" cy="336"/>
            </a:xfrm>
            <a:prstGeom prst="rect">
              <a:avLst/>
            </a:prstGeom>
            <a:solidFill>
              <a:srgbClr val="00FF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7360" name="Rectangle 19"/>
            <p:cNvSpPr>
              <a:spLocks noChangeArrowheads="1"/>
            </p:cNvSpPr>
            <p:nvPr/>
          </p:nvSpPr>
          <p:spPr bwMode="auto">
            <a:xfrm>
              <a:off x="4701" y="2400"/>
              <a:ext cx="579" cy="337"/>
            </a:xfrm>
            <a:prstGeom prst="rect">
              <a:avLst/>
            </a:prstGeom>
            <a:solidFill>
              <a:srgbClr val="0000FF">
                <a:alpha val="2313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a-IR" altLang="en-US"/>
            </a:p>
          </p:txBody>
        </p:sp>
        <p:sp>
          <p:nvSpPr>
            <p:cNvPr id="57361" name="Line 20"/>
            <p:cNvSpPr>
              <a:spLocks noChangeShapeType="1"/>
            </p:cNvSpPr>
            <p:nvPr/>
          </p:nvSpPr>
          <p:spPr bwMode="auto">
            <a:xfrm>
              <a:off x="4989" y="2400"/>
              <a:ext cx="1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2" name="Line 21"/>
            <p:cNvSpPr>
              <a:spLocks noChangeShapeType="1"/>
            </p:cNvSpPr>
            <p:nvPr/>
          </p:nvSpPr>
          <p:spPr bwMode="auto">
            <a:xfrm>
              <a:off x="4317" y="2544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3" name="Text Box 22"/>
            <p:cNvSpPr txBox="1">
              <a:spLocks noChangeArrowheads="1"/>
            </p:cNvSpPr>
            <p:nvPr/>
          </p:nvSpPr>
          <p:spPr bwMode="auto">
            <a:xfrm>
              <a:off x="1485" y="2448"/>
              <a:ext cx="30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A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7364" name="Text Box 23"/>
            <p:cNvSpPr txBox="1">
              <a:spLocks noChangeArrowheads="1"/>
            </p:cNvSpPr>
            <p:nvPr/>
          </p:nvSpPr>
          <p:spPr bwMode="auto">
            <a:xfrm>
              <a:off x="2301" y="2448"/>
              <a:ext cx="30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B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7365" name="Text Box 24"/>
            <p:cNvSpPr txBox="1">
              <a:spLocks noChangeArrowheads="1"/>
            </p:cNvSpPr>
            <p:nvPr/>
          </p:nvSpPr>
          <p:spPr bwMode="auto">
            <a:xfrm>
              <a:off x="3117" y="2448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7366" name="Text Box 25"/>
            <p:cNvSpPr txBox="1">
              <a:spLocks noChangeArrowheads="1"/>
            </p:cNvSpPr>
            <p:nvPr/>
          </p:nvSpPr>
          <p:spPr bwMode="auto">
            <a:xfrm>
              <a:off x="3933" y="2448"/>
              <a:ext cx="30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D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7367" name="Text Box 26"/>
            <p:cNvSpPr txBox="1">
              <a:spLocks noChangeArrowheads="1"/>
            </p:cNvSpPr>
            <p:nvPr/>
          </p:nvSpPr>
          <p:spPr bwMode="auto">
            <a:xfrm>
              <a:off x="4749" y="2448"/>
              <a:ext cx="29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fa-IR" altLang="en-US">
                  <a:latin typeface="Times New Roman" panose="02020603050405020304" pitchFamily="18" charset="0"/>
                </a:rPr>
                <a:t>ِ</a:t>
              </a:r>
              <a:r>
                <a:rPr lang="en-US" altLang="en-US">
                  <a:latin typeface="Times New Roman" panose="02020603050405020304" pitchFamily="18" charset="0"/>
                </a:rPr>
                <a:t>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7368" name="Line 27"/>
            <p:cNvSpPr>
              <a:spLocks noChangeShapeType="1"/>
            </p:cNvSpPr>
            <p:nvPr/>
          </p:nvSpPr>
          <p:spPr bwMode="auto">
            <a:xfrm>
              <a:off x="5133" y="254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9" name="Line 28"/>
            <p:cNvSpPr>
              <a:spLocks noChangeShapeType="1"/>
            </p:cNvSpPr>
            <p:nvPr/>
          </p:nvSpPr>
          <p:spPr bwMode="auto">
            <a:xfrm flipH="1">
              <a:off x="1581" y="2928"/>
              <a:ext cx="35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70" name="Line 29"/>
            <p:cNvSpPr>
              <a:spLocks noChangeShapeType="1"/>
            </p:cNvSpPr>
            <p:nvPr/>
          </p:nvSpPr>
          <p:spPr bwMode="auto">
            <a:xfrm flipV="1">
              <a:off x="1581" y="27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9632880" y="3314880"/>
              <a:ext cx="165600" cy="13356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623520" y="3305520"/>
                <a:ext cx="184320" cy="15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92778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ليست های پيوندی دوگانه ( دو طرفه )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400"/>
              <a:t>مشکل اساسی ليست های يک طرفه عدم دسترسي به گره قبلی</a:t>
            </a:r>
          </a:p>
          <a:p>
            <a:pPr eaLnBrk="1" hangingPunct="1"/>
            <a:endParaRPr lang="fa-IR" altLang="en-US" sz="2400"/>
          </a:p>
          <a:p>
            <a:pPr eaLnBrk="1" hangingPunct="1"/>
            <a:r>
              <a:rPr lang="fa-IR" altLang="en-US" sz="2400"/>
              <a:t>ليست های دوگانه با اضافه کردن يک اشاره گر به گره ی قبلی اين مشكل را حل كرده است.</a:t>
            </a:r>
            <a:endParaRPr lang="pl-PL" altLang="en-US" sz="2400"/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876800"/>
            <a:ext cx="69342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/>
              <p14:cNvContentPartPr/>
              <p14:nvPr/>
            </p14:nvContentPartPr>
            <p14:xfrm>
              <a:off x="8823240" y="5400720"/>
              <a:ext cx="138240" cy="16092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813880" y="5391360"/>
                <a:ext cx="156960" cy="17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514587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2719388" y="2446338"/>
            <a:ext cx="6705600" cy="1219200"/>
            <a:chOff x="753" y="1824"/>
            <a:chExt cx="4224" cy="768"/>
          </a:xfrm>
        </p:grpSpPr>
        <p:sp>
          <p:nvSpPr>
            <p:cNvPr id="59464" name="Rectangle 3" descr="Purple mesh"/>
            <p:cNvSpPr>
              <a:spLocks noChangeArrowheads="1"/>
            </p:cNvSpPr>
            <p:nvPr/>
          </p:nvSpPr>
          <p:spPr bwMode="auto">
            <a:xfrm>
              <a:off x="1632" y="2332"/>
              <a:ext cx="46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65" name="Rectangle 4" descr="Purple mesh"/>
            <p:cNvSpPr>
              <a:spLocks noChangeArrowheads="1"/>
            </p:cNvSpPr>
            <p:nvPr/>
          </p:nvSpPr>
          <p:spPr bwMode="auto">
            <a:xfrm>
              <a:off x="1632" y="2102"/>
              <a:ext cx="46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66" name="Rectangle 5" descr="Purple mesh"/>
            <p:cNvSpPr>
              <a:spLocks noChangeArrowheads="1"/>
            </p:cNvSpPr>
            <p:nvPr/>
          </p:nvSpPr>
          <p:spPr bwMode="auto">
            <a:xfrm>
              <a:off x="1632" y="1872"/>
              <a:ext cx="46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67" name="Line 6" descr="Purple mesh"/>
            <p:cNvSpPr>
              <a:spLocks noChangeShapeType="1"/>
            </p:cNvSpPr>
            <p:nvPr/>
          </p:nvSpPr>
          <p:spPr bwMode="auto">
            <a:xfrm>
              <a:off x="1632" y="1872"/>
              <a:ext cx="46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68" name="Line 7" descr="Purple mesh"/>
            <p:cNvSpPr>
              <a:spLocks noChangeShapeType="1"/>
            </p:cNvSpPr>
            <p:nvPr/>
          </p:nvSpPr>
          <p:spPr bwMode="auto">
            <a:xfrm>
              <a:off x="1632" y="2102"/>
              <a:ext cx="4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69" name="Line 8" descr="Purple mesh"/>
            <p:cNvSpPr>
              <a:spLocks noChangeShapeType="1"/>
            </p:cNvSpPr>
            <p:nvPr/>
          </p:nvSpPr>
          <p:spPr bwMode="auto">
            <a:xfrm>
              <a:off x="1632" y="2332"/>
              <a:ext cx="4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70" name="Line 9" descr="Purple mesh"/>
            <p:cNvSpPr>
              <a:spLocks noChangeShapeType="1"/>
            </p:cNvSpPr>
            <p:nvPr/>
          </p:nvSpPr>
          <p:spPr bwMode="auto">
            <a:xfrm>
              <a:off x="1632" y="2562"/>
              <a:ext cx="46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71" name="Line 10" descr="Purple mesh"/>
            <p:cNvSpPr>
              <a:spLocks noChangeShapeType="1"/>
            </p:cNvSpPr>
            <p:nvPr/>
          </p:nvSpPr>
          <p:spPr bwMode="auto">
            <a:xfrm>
              <a:off x="1632" y="187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72" name="Line 11" descr="Purple mesh"/>
            <p:cNvSpPr>
              <a:spLocks noChangeShapeType="1"/>
            </p:cNvSpPr>
            <p:nvPr/>
          </p:nvSpPr>
          <p:spPr bwMode="auto">
            <a:xfrm>
              <a:off x="2094" y="187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73" name="Line 12"/>
            <p:cNvSpPr>
              <a:spLocks noChangeShapeType="1"/>
            </p:cNvSpPr>
            <p:nvPr/>
          </p:nvSpPr>
          <p:spPr bwMode="auto">
            <a:xfrm>
              <a:off x="1857" y="1989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74" name="Rectangle 13" descr="Purple mesh"/>
            <p:cNvSpPr>
              <a:spLocks noChangeArrowheads="1"/>
            </p:cNvSpPr>
            <p:nvPr/>
          </p:nvSpPr>
          <p:spPr bwMode="auto">
            <a:xfrm>
              <a:off x="2337" y="2343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75" name="Rectangle 14" descr="Purple mesh"/>
            <p:cNvSpPr>
              <a:spLocks noChangeArrowheads="1"/>
            </p:cNvSpPr>
            <p:nvPr/>
          </p:nvSpPr>
          <p:spPr bwMode="auto">
            <a:xfrm>
              <a:off x="2337" y="2094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76" name="Rectangle 15" descr="Purple mesh"/>
            <p:cNvSpPr>
              <a:spLocks noChangeArrowheads="1"/>
            </p:cNvSpPr>
            <p:nvPr/>
          </p:nvSpPr>
          <p:spPr bwMode="auto">
            <a:xfrm>
              <a:off x="2337" y="1845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77" name="Line 16" descr="Purple mesh"/>
            <p:cNvSpPr>
              <a:spLocks noChangeShapeType="1"/>
            </p:cNvSpPr>
            <p:nvPr/>
          </p:nvSpPr>
          <p:spPr bwMode="auto">
            <a:xfrm>
              <a:off x="2337" y="1845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78" name="Line 17" descr="Purple mesh"/>
            <p:cNvSpPr>
              <a:spLocks noChangeShapeType="1"/>
            </p:cNvSpPr>
            <p:nvPr/>
          </p:nvSpPr>
          <p:spPr bwMode="auto">
            <a:xfrm>
              <a:off x="2337" y="209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79" name="Line 18" descr="Purple mesh"/>
            <p:cNvSpPr>
              <a:spLocks noChangeShapeType="1"/>
            </p:cNvSpPr>
            <p:nvPr/>
          </p:nvSpPr>
          <p:spPr bwMode="auto">
            <a:xfrm>
              <a:off x="2337" y="2343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80" name="Line 19" descr="Purple mesh"/>
            <p:cNvSpPr>
              <a:spLocks noChangeShapeType="1"/>
            </p:cNvSpPr>
            <p:nvPr/>
          </p:nvSpPr>
          <p:spPr bwMode="auto">
            <a:xfrm>
              <a:off x="2337" y="259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81" name="Line 20" descr="Purple mesh"/>
            <p:cNvSpPr>
              <a:spLocks noChangeShapeType="1"/>
            </p:cNvSpPr>
            <p:nvPr/>
          </p:nvSpPr>
          <p:spPr bwMode="auto">
            <a:xfrm>
              <a:off x="2337" y="1845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82" name="Line 21" descr="Purple mesh"/>
            <p:cNvSpPr>
              <a:spLocks noChangeShapeType="1"/>
            </p:cNvSpPr>
            <p:nvPr/>
          </p:nvSpPr>
          <p:spPr bwMode="auto">
            <a:xfrm>
              <a:off x="2817" y="1845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83" name="Line 22"/>
            <p:cNvSpPr>
              <a:spLocks noChangeShapeType="1"/>
            </p:cNvSpPr>
            <p:nvPr/>
          </p:nvSpPr>
          <p:spPr bwMode="auto">
            <a:xfrm>
              <a:off x="2577" y="1989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84" name="Line 23"/>
            <p:cNvSpPr>
              <a:spLocks noChangeShapeType="1"/>
            </p:cNvSpPr>
            <p:nvPr/>
          </p:nvSpPr>
          <p:spPr bwMode="auto">
            <a:xfrm flipH="1">
              <a:off x="2097" y="2469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85" name="Rectangle 24" descr="Purple mesh"/>
            <p:cNvSpPr>
              <a:spLocks noChangeArrowheads="1"/>
            </p:cNvSpPr>
            <p:nvPr/>
          </p:nvSpPr>
          <p:spPr bwMode="auto">
            <a:xfrm>
              <a:off x="3057" y="2343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86" name="Rectangle 25" descr="Purple mesh"/>
            <p:cNvSpPr>
              <a:spLocks noChangeArrowheads="1"/>
            </p:cNvSpPr>
            <p:nvPr/>
          </p:nvSpPr>
          <p:spPr bwMode="auto">
            <a:xfrm>
              <a:off x="3057" y="2094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C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87" name="Rectangle 26" descr="Purple mesh"/>
            <p:cNvSpPr>
              <a:spLocks noChangeArrowheads="1"/>
            </p:cNvSpPr>
            <p:nvPr/>
          </p:nvSpPr>
          <p:spPr bwMode="auto">
            <a:xfrm>
              <a:off x="3057" y="1845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88" name="Line 27" descr="Purple mesh"/>
            <p:cNvSpPr>
              <a:spLocks noChangeShapeType="1"/>
            </p:cNvSpPr>
            <p:nvPr/>
          </p:nvSpPr>
          <p:spPr bwMode="auto">
            <a:xfrm>
              <a:off x="3057" y="1845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89" name="Line 28" descr="Purple mesh"/>
            <p:cNvSpPr>
              <a:spLocks noChangeShapeType="1"/>
            </p:cNvSpPr>
            <p:nvPr/>
          </p:nvSpPr>
          <p:spPr bwMode="auto">
            <a:xfrm>
              <a:off x="3057" y="209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90" name="Line 29" descr="Purple mesh"/>
            <p:cNvSpPr>
              <a:spLocks noChangeShapeType="1"/>
            </p:cNvSpPr>
            <p:nvPr/>
          </p:nvSpPr>
          <p:spPr bwMode="auto">
            <a:xfrm>
              <a:off x="3057" y="2343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91" name="Line 30" descr="Purple mesh"/>
            <p:cNvSpPr>
              <a:spLocks noChangeShapeType="1"/>
            </p:cNvSpPr>
            <p:nvPr/>
          </p:nvSpPr>
          <p:spPr bwMode="auto">
            <a:xfrm>
              <a:off x="3057" y="259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92" name="Line 31" descr="Purple mesh"/>
            <p:cNvSpPr>
              <a:spLocks noChangeShapeType="1"/>
            </p:cNvSpPr>
            <p:nvPr/>
          </p:nvSpPr>
          <p:spPr bwMode="auto">
            <a:xfrm>
              <a:off x="3057" y="1845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93" name="Line 32" descr="Purple mesh"/>
            <p:cNvSpPr>
              <a:spLocks noChangeShapeType="1"/>
            </p:cNvSpPr>
            <p:nvPr/>
          </p:nvSpPr>
          <p:spPr bwMode="auto">
            <a:xfrm>
              <a:off x="3537" y="1845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94" name="Line 33"/>
            <p:cNvSpPr>
              <a:spLocks noChangeShapeType="1"/>
            </p:cNvSpPr>
            <p:nvPr/>
          </p:nvSpPr>
          <p:spPr bwMode="auto">
            <a:xfrm>
              <a:off x="3297" y="1989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95" name="Line 34"/>
            <p:cNvSpPr>
              <a:spLocks noChangeShapeType="1"/>
            </p:cNvSpPr>
            <p:nvPr/>
          </p:nvSpPr>
          <p:spPr bwMode="auto">
            <a:xfrm flipH="1">
              <a:off x="2817" y="2469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96" name="Rectangle 35" descr="Purple mesh"/>
            <p:cNvSpPr>
              <a:spLocks noChangeArrowheads="1"/>
            </p:cNvSpPr>
            <p:nvPr/>
          </p:nvSpPr>
          <p:spPr bwMode="auto">
            <a:xfrm>
              <a:off x="3777" y="2343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97" name="Rectangle 36" descr="Purple mesh"/>
            <p:cNvSpPr>
              <a:spLocks noChangeArrowheads="1"/>
            </p:cNvSpPr>
            <p:nvPr/>
          </p:nvSpPr>
          <p:spPr bwMode="auto">
            <a:xfrm>
              <a:off x="3777" y="2094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98" name="Rectangle 37" descr="Purple mesh"/>
            <p:cNvSpPr>
              <a:spLocks noChangeArrowheads="1"/>
            </p:cNvSpPr>
            <p:nvPr/>
          </p:nvSpPr>
          <p:spPr bwMode="auto">
            <a:xfrm>
              <a:off x="3777" y="1845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99" name="Line 38" descr="Purple mesh"/>
            <p:cNvSpPr>
              <a:spLocks noChangeShapeType="1"/>
            </p:cNvSpPr>
            <p:nvPr/>
          </p:nvSpPr>
          <p:spPr bwMode="auto">
            <a:xfrm>
              <a:off x="3777" y="1845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0" name="Line 39" descr="Purple mesh"/>
            <p:cNvSpPr>
              <a:spLocks noChangeShapeType="1"/>
            </p:cNvSpPr>
            <p:nvPr/>
          </p:nvSpPr>
          <p:spPr bwMode="auto">
            <a:xfrm>
              <a:off x="3777" y="209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1" name="Line 40" descr="Purple mesh"/>
            <p:cNvSpPr>
              <a:spLocks noChangeShapeType="1"/>
            </p:cNvSpPr>
            <p:nvPr/>
          </p:nvSpPr>
          <p:spPr bwMode="auto">
            <a:xfrm>
              <a:off x="3777" y="2343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2" name="Line 41" descr="Purple mesh"/>
            <p:cNvSpPr>
              <a:spLocks noChangeShapeType="1"/>
            </p:cNvSpPr>
            <p:nvPr/>
          </p:nvSpPr>
          <p:spPr bwMode="auto">
            <a:xfrm>
              <a:off x="3777" y="259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3" name="Line 42" descr="Purple mesh"/>
            <p:cNvSpPr>
              <a:spLocks noChangeShapeType="1"/>
            </p:cNvSpPr>
            <p:nvPr/>
          </p:nvSpPr>
          <p:spPr bwMode="auto">
            <a:xfrm>
              <a:off x="3777" y="1845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4" name="Line 43" descr="Purple mesh"/>
            <p:cNvSpPr>
              <a:spLocks noChangeShapeType="1"/>
            </p:cNvSpPr>
            <p:nvPr/>
          </p:nvSpPr>
          <p:spPr bwMode="auto">
            <a:xfrm>
              <a:off x="4257" y="1845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5" name="Line 44"/>
            <p:cNvSpPr>
              <a:spLocks noChangeShapeType="1"/>
            </p:cNvSpPr>
            <p:nvPr/>
          </p:nvSpPr>
          <p:spPr bwMode="auto">
            <a:xfrm>
              <a:off x="4017" y="1989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6" name="Line 45"/>
            <p:cNvSpPr>
              <a:spLocks noChangeShapeType="1"/>
            </p:cNvSpPr>
            <p:nvPr/>
          </p:nvSpPr>
          <p:spPr bwMode="auto">
            <a:xfrm flipH="1">
              <a:off x="3537" y="2469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7" name="Rectangle 46" descr="Purple mesh"/>
            <p:cNvSpPr>
              <a:spLocks noChangeArrowheads="1"/>
            </p:cNvSpPr>
            <p:nvPr/>
          </p:nvSpPr>
          <p:spPr bwMode="auto">
            <a:xfrm>
              <a:off x="4497" y="2336"/>
              <a:ext cx="480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508" name="Rectangle 47" descr="Purple mesh"/>
            <p:cNvSpPr>
              <a:spLocks noChangeArrowheads="1"/>
            </p:cNvSpPr>
            <p:nvPr/>
          </p:nvSpPr>
          <p:spPr bwMode="auto">
            <a:xfrm>
              <a:off x="4497" y="2080"/>
              <a:ext cx="480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509" name="Rectangle 48" descr="Purple mesh"/>
            <p:cNvSpPr>
              <a:spLocks noChangeArrowheads="1"/>
            </p:cNvSpPr>
            <p:nvPr/>
          </p:nvSpPr>
          <p:spPr bwMode="auto">
            <a:xfrm>
              <a:off x="4497" y="1824"/>
              <a:ext cx="480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510" name="Line 49" descr="Purple mesh"/>
            <p:cNvSpPr>
              <a:spLocks noChangeShapeType="1"/>
            </p:cNvSpPr>
            <p:nvPr/>
          </p:nvSpPr>
          <p:spPr bwMode="auto">
            <a:xfrm>
              <a:off x="4497" y="182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1" name="Line 50" descr="Purple mesh"/>
            <p:cNvSpPr>
              <a:spLocks noChangeShapeType="1"/>
            </p:cNvSpPr>
            <p:nvPr/>
          </p:nvSpPr>
          <p:spPr bwMode="auto">
            <a:xfrm>
              <a:off x="4497" y="208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2" name="Line 51" descr="Purple mesh"/>
            <p:cNvSpPr>
              <a:spLocks noChangeShapeType="1"/>
            </p:cNvSpPr>
            <p:nvPr/>
          </p:nvSpPr>
          <p:spPr bwMode="auto">
            <a:xfrm>
              <a:off x="4497" y="233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3" name="Line 52" descr="Purple mesh"/>
            <p:cNvSpPr>
              <a:spLocks noChangeShapeType="1"/>
            </p:cNvSpPr>
            <p:nvPr/>
          </p:nvSpPr>
          <p:spPr bwMode="auto">
            <a:xfrm>
              <a:off x="4497" y="259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4" name="Line 53" descr="Purple mesh"/>
            <p:cNvSpPr>
              <a:spLocks noChangeShapeType="1"/>
            </p:cNvSpPr>
            <p:nvPr/>
          </p:nvSpPr>
          <p:spPr bwMode="auto">
            <a:xfrm>
              <a:off x="4497" y="1824"/>
              <a:ext cx="0" cy="76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5" name="Line 54" descr="Purple mesh"/>
            <p:cNvSpPr>
              <a:spLocks noChangeShapeType="1"/>
            </p:cNvSpPr>
            <p:nvPr/>
          </p:nvSpPr>
          <p:spPr bwMode="auto">
            <a:xfrm>
              <a:off x="4977" y="1824"/>
              <a:ext cx="0" cy="76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6" name="Line 55"/>
            <p:cNvSpPr>
              <a:spLocks noChangeShapeType="1"/>
            </p:cNvSpPr>
            <p:nvPr/>
          </p:nvSpPr>
          <p:spPr bwMode="auto">
            <a:xfrm flipH="1">
              <a:off x="4257" y="2469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7" name="Rectangle 56"/>
            <p:cNvSpPr>
              <a:spLocks noChangeArrowheads="1"/>
            </p:cNvSpPr>
            <p:nvPr/>
          </p:nvSpPr>
          <p:spPr bwMode="auto">
            <a:xfrm>
              <a:off x="753" y="2085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9518" name="Line 57"/>
            <p:cNvSpPr>
              <a:spLocks noChangeShapeType="1"/>
            </p:cNvSpPr>
            <p:nvPr/>
          </p:nvSpPr>
          <p:spPr bwMode="auto">
            <a:xfrm>
              <a:off x="1233" y="2229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395" name="Group 58"/>
          <p:cNvGrpSpPr>
            <a:grpSpLocks/>
          </p:cNvGrpSpPr>
          <p:nvPr/>
        </p:nvGrpSpPr>
        <p:grpSpPr bwMode="auto">
          <a:xfrm>
            <a:off x="2590800" y="4427538"/>
            <a:ext cx="7010400" cy="1828800"/>
            <a:chOff x="672" y="3072"/>
            <a:chExt cx="4416" cy="1152"/>
          </a:xfrm>
        </p:grpSpPr>
        <p:sp>
          <p:nvSpPr>
            <p:cNvPr id="59399" name="Rectangle 59" descr="Purple mesh"/>
            <p:cNvSpPr>
              <a:spLocks noChangeArrowheads="1"/>
            </p:cNvSpPr>
            <p:nvPr/>
          </p:nvSpPr>
          <p:spPr bwMode="auto">
            <a:xfrm>
              <a:off x="1536" y="372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   </a:t>
              </a:r>
              <a:endParaRPr lang="pl-PL" altLang="en-US" sz="2000">
                <a:solidFill>
                  <a:srgbClr val="FFFF00"/>
                </a:solidFill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00" name="Rectangle 60" descr="Purple mesh"/>
            <p:cNvSpPr>
              <a:spLocks noChangeArrowheads="1"/>
            </p:cNvSpPr>
            <p:nvPr/>
          </p:nvSpPr>
          <p:spPr bwMode="auto">
            <a:xfrm>
              <a:off x="1536" y="349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01" name="Rectangle 61" descr="Purple mesh"/>
            <p:cNvSpPr>
              <a:spLocks noChangeArrowheads="1"/>
            </p:cNvSpPr>
            <p:nvPr/>
          </p:nvSpPr>
          <p:spPr bwMode="auto">
            <a:xfrm>
              <a:off x="1536" y="326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02" name="Line 62" descr="Purple mesh"/>
            <p:cNvSpPr>
              <a:spLocks noChangeShapeType="1"/>
            </p:cNvSpPr>
            <p:nvPr/>
          </p:nvSpPr>
          <p:spPr bwMode="auto">
            <a:xfrm>
              <a:off x="1536" y="326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3" name="Line 63" descr="Purple mesh"/>
            <p:cNvSpPr>
              <a:spLocks noChangeShapeType="1"/>
            </p:cNvSpPr>
            <p:nvPr/>
          </p:nvSpPr>
          <p:spPr bwMode="auto">
            <a:xfrm>
              <a:off x="1536" y="349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4" name="Line 64" descr="Purple mesh"/>
            <p:cNvSpPr>
              <a:spLocks noChangeShapeType="1"/>
            </p:cNvSpPr>
            <p:nvPr/>
          </p:nvSpPr>
          <p:spPr bwMode="auto">
            <a:xfrm>
              <a:off x="1536" y="372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5" name="Line 65" descr="Purple mesh"/>
            <p:cNvSpPr>
              <a:spLocks noChangeShapeType="1"/>
            </p:cNvSpPr>
            <p:nvPr/>
          </p:nvSpPr>
          <p:spPr bwMode="auto">
            <a:xfrm>
              <a:off x="1536" y="395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6" name="Line 66" descr="Purple mesh"/>
            <p:cNvSpPr>
              <a:spLocks noChangeShapeType="1"/>
            </p:cNvSpPr>
            <p:nvPr/>
          </p:nvSpPr>
          <p:spPr bwMode="auto">
            <a:xfrm>
              <a:off x="1536" y="326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7" name="Line 67" descr="Purple mesh"/>
            <p:cNvSpPr>
              <a:spLocks noChangeShapeType="1"/>
            </p:cNvSpPr>
            <p:nvPr/>
          </p:nvSpPr>
          <p:spPr bwMode="auto">
            <a:xfrm>
              <a:off x="2016" y="326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8" name="Line 68"/>
            <p:cNvSpPr>
              <a:spLocks noChangeShapeType="1"/>
            </p:cNvSpPr>
            <p:nvPr/>
          </p:nvSpPr>
          <p:spPr bwMode="auto">
            <a:xfrm>
              <a:off x="1776" y="340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9" name="Rectangle 69" descr="Purple mesh"/>
            <p:cNvSpPr>
              <a:spLocks noChangeArrowheads="1"/>
            </p:cNvSpPr>
            <p:nvPr/>
          </p:nvSpPr>
          <p:spPr bwMode="auto">
            <a:xfrm>
              <a:off x="2256" y="372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10" name="Rectangle 70" descr="Purple mesh"/>
            <p:cNvSpPr>
              <a:spLocks noChangeArrowheads="1"/>
            </p:cNvSpPr>
            <p:nvPr/>
          </p:nvSpPr>
          <p:spPr bwMode="auto">
            <a:xfrm>
              <a:off x="2256" y="349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11" name="Rectangle 71" descr="Purple mesh"/>
            <p:cNvSpPr>
              <a:spLocks noChangeArrowheads="1"/>
            </p:cNvSpPr>
            <p:nvPr/>
          </p:nvSpPr>
          <p:spPr bwMode="auto">
            <a:xfrm>
              <a:off x="2256" y="326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12" name="Line 72" descr="Purple mesh"/>
            <p:cNvSpPr>
              <a:spLocks noChangeShapeType="1"/>
            </p:cNvSpPr>
            <p:nvPr/>
          </p:nvSpPr>
          <p:spPr bwMode="auto">
            <a:xfrm>
              <a:off x="2256" y="326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3" name="Line 73" descr="Purple mesh"/>
            <p:cNvSpPr>
              <a:spLocks noChangeShapeType="1"/>
            </p:cNvSpPr>
            <p:nvPr/>
          </p:nvSpPr>
          <p:spPr bwMode="auto">
            <a:xfrm>
              <a:off x="2256" y="349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4" name="Line 74" descr="Purple mesh"/>
            <p:cNvSpPr>
              <a:spLocks noChangeShapeType="1"/>
            </p:cNvSpPr>
            <p:nvPr/>
          </p:nvSpPr>
          <p:spPr bwMode="auto">
            <a:xfrm>
              <a:off x="2256" y="372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5" name="Line 75" descr="Purple mesh"/>
            <p:cNvSpPr>
              <a:spLocks noChangeShapeType="1"/>
            </p:cNvSpPr>
            <p:nvPr/>
          </p:nvSpPr>
          <p:spPr bwMode="auto">
            <a:xfrm>
              <a:off x="2256" y="395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6" name="Line 76" descr="Purple mesh"/>
            <p:cNvSpPr>
              <a:spLocks noChangeShapeType="1"/>
            </p:cNvSpPr>
            <p:nvPr/>
          </p:nvSpPr>
          <p:spPr bwMode="auto">
            <a:xfrm>
              <a:off x="2256" y="326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7" name="Line 77" descr="Purple mesh"/>
            <p:cNvSpPr>
              <a:spLocks noChangeShapeType="1"/>
            </p:cNvSpPr>
            <p:nvPr/>
          </p:nvSpPr>
          <p:spPr bwMode="auto">
            <a:xfrm>
              <a:off x="2736" y="326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8" name="Line 78"/>
            <p:cNvSpPr>
              <a:spLocks noChangeShapeType="1"/>
            </p:cNvSpPr>
            <p:nvPr/>
          </p:nvSpPr>
          <p:spPr bwMode="auto">
            <a:xfrm>
              <a:off x="2496" y="340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9" name="Line 79"/>
            <p:cNvSpPr>
              <a:spLocks noChangeShapeType="1"/>
            </p:cNvSpPr>
            <p:nvPr/>
          </p:nvSpPr>
          <p:spPr bwMode="auto">
            <a:xfrm flipH="1">
              <a:off x="2016" y="388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0" name="Rectangle 80" descr="Purple mesh"/>
            <p:cNvSpPr>
              <a:spLocks noChangeArrowheads="1"/>
            </p:cNvSpPr>
            <p:nvPr/>
          </p:nvSpPr>
          <p:spPr bwMode="auto">
            <a:xfrm>
              <a:off x="2976" y="372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21" name="Rectangle 81" descr="Purple mesh"/>
            <p:cNvSpPr>
              <a:spLocks noChangeArrowheads="1"/>
            </p:cNvSpPr>
            <p:nvPr/>
          </p:nvSpPr>
          <p:spPr bwMode="auto">
            <a:xfrm>
              <a:off x="2976" y="349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C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22" name="Rectangle 82" descr="Purple mesh"/>
            <p:cNvSpPr>
              <a:spLocks noChangeArrowheads="1"/>
            </p:cNvSpPr>
            <p:nvPr/>
          </p:nvSpPr>
          <p:spPr bwMode="auto">
            <a:xfrm>
              <a:off x="2976" y="326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23" name="Line 83" descr="Purple mesh"/>
            <p:cNvSpPr>
              <a:spLocks noChangeShapeType="1"/>
            </p:cNvSpPr>
            <p:nvPr/>
          </p:nvSpPr>
          <p:spPr bwMode="auto">
            <a:xfrm>
              <a:off x="2976" y="326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4" name="Line 84" descr="Purple mesh"/>
            <p:cNvSpPr>
              <a:spLocks noChangeShapeType="1"/>
            </p:cNvSpPr>
            <p:nvPr/>
          </p:nvSpPr>
          <p:spPr bwMode="auto">
            <a:xfrm>
              <a:off x="2976" y="349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5" name="Line 85" descr="Purple mesh"/>
            <p:cNvSpPr>
              <a:spLocks noChangeShapeType="1"/>
            </p:cNvSpPr>
            <p:nvPr/>
          </p:nvSpPr>
          <p:spPr bwMode="auto">
            <a:xfrm>
              <a:off x="2976" y="372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6" name="Line 86" descr="Purple mesh"/>
            <p:cNvSpPr>
              <a:spLocks noChangeShapeType="1"/>
            </p:cNvSpPr>
            <p:nvPr/>
          </p:nvSpPr>
          <p:spPr bwMode="auto">
            <a:xfrm>
              <a:off x="2976" y="395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7" name="Line 87" descr="Purple mesh"/>
            <p:cNvSpPr>
              <a:spLocks noChangeShapeType="1"/>
            </p:cNvSpPr>
            <p:nvPr/>
          </p:nvSpPr>
          <p:spPr bwMode="auto">
            <a:xfrm>
              <a:off x="2976" y="326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8" name="Line 88" descr="Purple mesh"/>
            <p:cNvSpPr>
              <a:spLocks noChangeShapeType="1"/>
            </p:cNvSpPr>
            <p:nvPr/>
          </p:nvSpPr>
          <p:spPr bwMode="auto">
            <a:xfrm>
              <a:off x="3456" y="326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9" name="Line 89"/>
            <p:cNvSpPr>
              <a:spLocks noChangeShapeType="1"/>
            </p:cNvSpPr>
            <p:nvPr/>
          </p:nvSpPr>
          <p:spPr bwMode="auto">
            <a:xfrm>
              <a:off x="3216" y="340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30" name="Line 90"/>
            <p:cNvSpPr>
              <a:spLocks noChangeShapeType="1"/>
            </p:cNvSpPr>
            <p:nvPr/>
          </p:nvSpPr>
          <p:spPr bwMode="auto">
            <a:xfrm flipH="1">
              <a:off x="2736" y="388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31" name="Rectangle 91" descr="Purple mesh"/>
            <p:cNvSpPr>
              <a:spLocks noChangeArrowheads="1"/>
            </p:cNvSpPr>
            <p:nvPr/>
          </p:nvSpPr>
          <p:spPr bwMode="auto">
            <a:xfrm>
              <a:off x="3696" y="372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32" name="Rectangle 92" descr="Purple mesh"/>
            <p:cNvSpPr>
              <a:spLocks noChangeArrowheads="1"/>
            </p:cNvSpPr>
            <p:nvPr/>
          </p:nvSpPr>
          <p:spPr bwMode="auto">
            <a:xfrm>
              <a:off x="3696" y="349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33" name="Rectangle 93" descr="Purple mesh"/>
            <p:cNvSpPr>
              <a:spLocks noChangeArrowheads="1"/>
            </p:cNvSpPr>
            <p:nvPr/>
          </p:nvSpPr>
          <p:spPr bwMode="auto">
            <a:xfrm>
              <a:off x="3696" y="326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34" name="Line 94" descr="Purple mesh"/>
            <p:cNvSpPr>
              <a:spLocks noChangeShapeType="1"/>
            </p:cNvSpPr>
            <p:nvPr/>
          </p:nvSpPr>
          <p:spPr bwMode="auto">
            <a:xfrm>
              <a:off x="3696" y="326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35" name="Line 95" descr="Purple mesh"/>
            <p:cNvSpPr>
              <a:spLocks noChangeShapeType="1"/>
            </p:cNvSpPr>
            <p:nvPr/>
          </p:nvSpPr>
          <p:spPr bwMode="auto">
            <a:xfrm>
              <a:off x="3696" y="349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36" name="Line 96" descr="Purple mesh"/>
            <p:cNvSpPr>
              <a:spLocks noChangeShapeType="1"/>
            </p:cNvSpPr>
            <p:nvPr/>
          </p:nvSpPr>
          <p:spPr bwMode="auto">
            <a:xfrm>
              <a:off x="3696" y="372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37" name="Line 97" descr="Purple mesh"/>
            <p:cNvSpPr>
              <a:spLocks noChangeShapeType="1"/>
            </p:cNvSpPr>
            <p:nvPr/>
          </p:nvSpPr>
          <p:spPr bwMode="auto">
            <a:xfrm>
              <a:off x="3696" y="395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38" name="Line 98" descr="Purple mesh"/>
            <p:cNvSpPr>
              <a:spLocks noChangeShapeType="1"/>
            </p:cNvSpPr>
            <p:nvPr/>
          </p:nvSpPr>
          <p:spPr bwMode="auto">
            <a:xfrm>
              <a:off x="3696" y="326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39" name="Line 99" descr="Purple mesh"/>
            <p:cNvSpPr>
              <a:spLocks noChangeShapeType="1"/>
            </p:cNvSpPr>
            <p:nvPr/>
          </p:nvSpPr>
          <p:spPr bwMode="auto">
            <a:xfrm>
              <a:off x="4176" y="326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40" name="Line 100"/>
            <p:cNvSpPr>
              <a:spLocks noChangeShapeType="1"/>
            </p:cNvSpPr>
            <p:nvPr/>
          </p:nvSpPr>
          <p:spPr bwMode="auto">
            <a:xfrm>
              <a:off x="3936" y="340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41" name="Line 101"/>
            <p:cNvSpPr>
              <a:spLocks noChangeShapeType="1"/>
            </p:cNvSpPr>
            <p:nvPr/>
          </p:nvSpPr>
          <p:spPr bwMode="auto">
            <a:xfrm flipH="1">
              <a:off x="3456" y="388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42" name="Rectangle 102" descr="Purple mesh"/>
            <p:cNvSpPr>
              <a:spLocks noChangeArrowheads="1"/>
            </p:cNvSpPr>
            <p:nvPr/>
          </p:nvSpPr>
          <p:spPr bwMode="auto">
            <a:xfrm>
              <a:off x="4416" y="372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43" name="Rectangle 103" descr="Purple mesh"/>
            <p:cNvSpPr>
              <a:spLocks noChangeArrowheads="1"/>
            </p:cNvSpPr>
            <p:nvPr/>
          </p:nvSpPr>
          <p:spPr bwMode="auto">
            <a:xfrm>
              <a:off x="4416" y="349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44" name="Rectangle 104" descr="Purple mesh"/>
            <p:cNvSpPr>
              <a:spLocks noChangeArrowheads="1"/>
            </p:cNvSpPr>
            <p:nvPr/>
          </p:nvSpPr>
          <p:spPr bwMode="auto">
            <a:xfrm>
              <a:off x="4416" y="326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   </a:t>
              </a:r>
              <a:endParaRPr lang="pl-PL" altLang="en-US" sz="2000">
                <a:solidFill>
                  <a:srgbClr val="FFFF00"/>
                </a:solidFill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59445" name="Line 105" descr="Purple mesh"/>
            <p:cNvSpPr>
              <a:spLocks noChangeShapeType="1"/>
            </p:cNvSpPr>
            <p:nvPr/>
          </p:nvSpPr>
          <p:spPr bwMode="auto">
            <a:xfrm>
              <a:off x="4416" y="326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46" name="Line 106" descr="Purple mesh"/>
            <p:cNvSpPr>
              <a:spLocks noChangeShapeType="1"/>
            </p:cNvSpPr>
            <p:nvPr/>
          </p:nvSpPr>
          <p:spPr bwMode="auto">
            <a:xfrm>
              <a:off x="4416" y="349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47" name="Line 107" descr="Purple mesh"/>
            <p:cNvSpPr>
              <a:spLocks noChangeShapeType="1"/>
            </p:cNvSpPr>
            <p:nvPr/>
          </p:nvSpPr>
          <p:spPr bwMode="auto">
            <a:xfrm>
              <a:off x="4416" y="372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48" name="Line 108" descr="Purple mesh"/>
            <p:cNvSpPr>
              <a:spLocks noChangeShapeType="1"/>
            </p:cNvSpPr>
            <p:nvPr/>
          </p:nvSpPr>
          <p:spPr bwMode="auto">
            <a:xfrm>
              <a:off x="4416" y="395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49" name="Line 109" descr="Purple mesh"/>
            <p:cNvSpPr>
              <a:spLocks noChangeShapeType="1"/>
            </p:cNvSpPr>
            <p:nvPr/>
          </p:nvSpPr>
          <p:spPr bwMode="auto">
            <a:xfrm>
              <a:off x="4416" y="326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50" name="Line 110" descr="Purple mesh"/>
            <p:cNvSpPr>
              <a:spLocks noChangeShapeType="1"/>
            </p:cNvSpPr>
            <p:nvPr/>
          </p:nvSpPr>
          <p:spPr bwMode="auto">
            <a:xfrm>
              <a:off x="4896" y="326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51" name="Line 111"/>
            <p:cNvSpPr>
              <a:spLocks noChangeShapeType="1"/>
            </p:cNvSpPr>
            <p:nvPr/>
          </p:nvSpPr>
          <p:spPr bwMode="auto">
            <a:xfrm flipH="1">
              <a:off x="4176" y="388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52" name="Rectangle 112"/>
            <p:cNvSpPr>
              <a:spLocks noChangeArrowheads="1"/>
            </p:cNvSpPr>
            <p:nvPr/>
          </p:nvSpPr>
          <p:spPr bwMode="auto">
            <a:xfrm>
              <a:off x="672" y="3504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59453" name="Line 113"/>
            <p:cNvSpPr>
              <a:spLocks noChangeShapeType="1"/>
            </p:cNvSpPr>
            <p:nvPr/>
          </p:nvSpPr>
          <p:spPr bwMode="auto">
            <a:xfrm>
              <a:off x="1152" y="364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54" name="Line 114"/>
            <p:cNvSpPr>
              <a:spLocks noChangeShapeType="1"/>
            </p:cNvSpPr>
            <p:nvPr/>
          </p:nvSpPr>
          <p:spPr bwMode="auto">
            <a:xfrm>
              <a:off x="4656" y="340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55" name="Line 115"/>
            <p:cNvSpPr>
              <a:spLocks noChangeShapeType="1"/>
            </p:cNvSpPr>
            <p:nvPr/>
          </p:nvSpPr>
          <p:spPr bwMode="auto">
            <a:xfrm flipV="1">
              <a:off x="5088" y="30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56" name="Line 116"/>
            <p:cNvSpPr>
              <a:spLocks noChangeShapeType="1"/>
            </p:cNvSpPr>
            <p:nvPr/>
          </p:nvSpPr>
          <p:spPr bwMode="auto">
            <a:xfrm flipH="1">
              <a:off x="1296" y="3072"/>
              <a:ext cx="37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57" name="Line 117"/>
            <p:cNvSpPr>
              <a:spLocks noChangeShapeType="1"/>
            </p:cNvSpPr>
            <p:nvPr/>
          </p:nvSpPr>
          <p:spPr bwMode="auto">
            <a:xfrm>
              <a:off x="1296" y="30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58" name="Line 118"/>
            <p:cNvSpPr>
              <a:spLocks noChangeShapeType="1"/>
            </p:cNvSpPr>
            <p:nvPr/>
          </p:nvSpPr>
          <p:spPr bwMode="auto">
            <a:xfrm>
              <a:off x="1296" y="340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59" name="Line 119"/>
            <p:cNvSpPr>
              <a:spLocks noChangeShapeType="1"/>
            </p:cNvSpPr>
            <p:nvPr/>
          </p:nvSpPr>
          <p:spPr bwMode="auto">
            <a:xfrm flipH="1">
              <a:off x="1296" y="388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60" name="Line 120"/>
            <p:cNvSpPr>
              <a:spLocks noChangeShapeType="1"/>
            </p:cNvSpPr>
            <p:nvPr/>
          </p:nvSpPr>
          <p:spPr bwMode="auto">
            <a:xfrm>
              <a:off x="1296" y="388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61" name="Line 121"/>
            <p:cNvSpPr>
              <a:spLocks noChangeShapeType="1"/>
            </p:cNvSpPr>
            <p:nvPr/>
          </p:nvSpPr>
          <p:spPr bwMode="auto">
            <a:xfrm>
              <a:off x="1296" y="4224"/>
              <a:ext cx="37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62" name="Line 122"/>
            <p:cNvSpPr>
              <a:spLocks noChangeShapeType="1"/>
            </p:cNvSpPr>
            <p:nvPr/>
          </p:nvSpPr>
          <p:spPr bwMode="auto">
            <a:xfrm flipV="1">
              <a:off x="5088" y="388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63" name="Line 123"/>
            <p:cNvSpPr>
              <a:spLocks noChangeShapeType="1"/>
            </p:cNvSpPr>
            <p:nvPr/>
          </p:nvSpPr>
          <p:spPr bwMode="auto">
            <a:xfrm flipH="1">
              <a:off x="4896" y="388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396" name="Text Box 124"/>
          <p:cNvSpPr txBox="1">
            <a:spLocks noChangeArrowheads="1"/>
          </p:cNvSpPr>
          <p:nvPr/>
        </p:nvSpPr>
        <p:spPr bwMode="auto">
          <a:xfrm>
            <a:off x="4953000" y="1905001"/>
            <a:ext cx="23487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fa-IR" altLang="en-US" sz="2400">
                <a:latin typeface="Tahoma" panose="020B0604030504040204" pitchFamily="34" charset="0"/>
              </a:rPr>
              <a:t>ليست دوطرفه ی ساده</a:t>
            </a:r>
            <a:endParaRPr lang="pl-PL" altLang="en-US" sz="2400">
              <a:latin typeface="Tahoma" panose="020B0604030504040204" pitchFamily="34" charset="0"/>
            </a:endParaRPr>
          </a:p>
        </p:txBody>
      </p:sp>
      <p:sp>
        <p:nvSpPr>
          <p:cNvPr id="59397" name="Text Box 125"/>
          <p:cNvSpPr txBox="1">
            <a:spLocks noChangeArrowheads="1"/>
          </p:cNvSpPr>
          <p:nvPr/>
        </p:nvSpPr>
        <p:spPr bwMode="auto">
          <a:xfrm>
            <a:off x="5093646" y="3810001"/>
            <a:ext cx="25619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fa-IR" altLang="en-US" sz="2400">
                <a:latin typeface="Tahoma" panose="020B0604030504040204" pitchFamily="34" charset="0"/>
              </a:rPr>
              <a:t>ليست دوطرفه ی حلقوی</a:t>
            </a:r>
            <a:endParaRPr lang="pl-PL" altLang="en-US" sz="2400">
              <a:latin typeface="Tahoma" panose="020B0604030504040204" pitchFamily="34" charset="0"/>
            </a:endParaRPr>
          </a:p>
        </p:txBody>
      </p:sp>
      <p:sp>
        <p:nvSpPr>
          <p:cNvPr id="159870" name="Rectangle 126"/>
          <p:cNvSpPr>
            <a:spLocks noChangeArrowheads="1"/>
          </p:cNvSpPr>
          <p:nvPr/>
        </p:nvSpPr>
        <p:spPr bwMode="auto">
          <a:xfrm>
            <a:off x="1143000" y="228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a-IR" altLang="en-US" sz="2800">
                <a:solidFill>
                  <a:srgbClr val="FF0000"/>
                </a:solidFill>
                <a:latin typeface="Tahoma" panose="020B0604030504040204" pitchFamily="34" charset="0"/>
                <a:cs typeface="B Koodak" panose="00000700000000000000" pitchFamily="2" charset="-78"/>
              </a:rPr>
              <a:t>انواع ليست های پيوندی دوگانه</a:t>
            </a:r>
            <a:endParaRPr lang="pl-PL" altLang="en-US" sz="2800">
              <a:solidFill>
                <a:srgbClr val="FF0000"/>
              </a:solidFill>
              <a:latin typeface="Tahoma" panose="020B0604030504040204" pitchFamily="34" charset="0"/>
              <a:cs typeface="B Koodak" panose="000007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0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9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9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اضافه کردن عنصر به ليست دوطرفه ساده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0419" name="Group 3"/>
          <p:cNvGrpSpPr>
            <a:grpSpLocks/>
          </p:cNvGrpSpPr>
          <p:nvPr/>
        </p:nvGrpSpPr>
        <p:grpSpPr bwMode="auto">
          <a:xfrm>
            <a:off x="2667000" y="2547939"/>
            <a:ext cx="6705600" cy="3305175"/>
            <a:chOff x="720" y="1605"/>
            <a:chExt cx="4224" cy="2082"/>
          </a:xfrm>
        </p:grpSpPr>
        <p:sp>
          <p:nvSpPr>
            <p:cNvPr id="60420" name="Rectangle 4" descr="Purple mesh"/>
            <p:cNvSpPr>
              <a:spLocks noChangeArrowheads="1"/>
            </p:cNvSpPr>
            <p:nvPr/>
          </p:nvSpPr>
          <p:spPr bwMode="auto">
            <a:xfrm>
              <a:off x="1584" y="3351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21" name="Rectangle 5" descr="Purple mesh"/>
            <p:cNvSpPr>
              <a:spLocks noChangeArrowheads="1"/>
            </p:cNvSpPr>
            <p:nvPr/>
          </p:nvSpPr>
          <p:spPr bwMode="auto">
            <a:xfrm>
              <a:off x="1584" y="3102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22" name="Rectangle 6" descr="Purple mesh"/>
            <p:cNvSpPr>
              <a:spLocks noChangeArrowheads="1"/>
            </p:cNvSpPr>
            <p:nvPr/>
          </p:nvSpPr>
          <p:spPr bwMode="auto">
            <a:xfrm>
              <a:off x="1584" y="2853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23" name="Line 7" descr="Purple mesh"/>
            <p:cNvSpPr>
              <a:spLocks noChangeShapeType="1"/>
            </p:cNvSpPr>
            <p:nvPr/>
          </p:nvSpPr>
          <p:spPr bwMode="auto">
            <a:xfrm>
              <a:off x="1584" y="2853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4" name="Line 8" descr="Purple mesh"/>
            <p:cNvSpPr>
              <a:spLocks noChangeShapeType="1"/>
            </p:cNvSpPr>
            <p:nvPr/>
          </p:nvSpPr>
          <p:spPr bwMode="auto">
            <a:xfrm>
              <a:off x="1584" y="310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5" name="Line 9" descr="Purple mesh"/>
            <p:cNvSpPr>
              <a:spLocks noChangeShapeType="1"/>
            </p:cNvSpPr>
            <p:nvPr/>
          </p:nvSpPr>
          <p:spPr bwMode="auto">
            <a:xfrm>
              <a:off x="1584" y="3351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6" name="Line 10" descr="Purple mesh"/>
            <p:cNvSpPr>
              <a:spLocks noChangeShapeType="1"/>
            </p:cNvSpPr>
            <p:nvPr/>
          </p:nvSpPr>
          <p:spPr bwMode="auto">
            <a:xfrm>
              <a:off x="1584" y="3600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7" name="Line 11" descr="Purple mesh"/>
            <p:cNvSpPr>
              <a:spLocks noChangeShapeType="1"/>
            </p:cNvSpPr>
            <p:nvPr/>
          </p:nvSpPr>
          <p:spPr bwMode="auto">
            <a:xfrm>
              <a:off x="1584" y="2853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8" name="Line 12" descr="Purple mesh"/>
            <p:cNvSpPr>
              <a:spLocks noChangeShapeType="1"/>
            </p:cNvSpPr>
            <p:nvPr/>
          </p:nvSpPr>
          <p:spPr bwMode="auto">
            <a:xfrm>
              <a:off x="2064" y="2853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9" name="Line 13"/>
            <p:cNvSpPr>
              <a:spLocks noChangeShapeType="1"/>
            </p:cNvSpPr>
            <p:nvPr/>
          </p:nvSpPr>
          <p:spPr bwMode="auto">
            <a:xfrm>
              <a:off x="2016" y="2997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0" name="Rectangle 14" descr="Purple mesh"/>
            <p:cNvSpPr>
              <a:spLocks noChangeArrowheads="1"/>
            </p:cNvSpPr>
            <p:nvPr/>
          </p:nvSpPr>
          <p:spPr bwMode="auto">
            <a:xfrm>
              <a:off x="2304" y="3351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31" name="Rectangle 15" descr="Purple mesh"/>
            <p:cNvSpPr>
              <a:spLocks noChangeArrowheads="1"/>
            </p:cNvSpPr>
            <p:nvPr/>
          </p:nvSpPr>
          <p:spPr bwMode="auto">
            <a:xfrm>
              <a:off x="2304" y="3102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32" name="Rectangle 16" descr="Purple mesh"/>
            <p:cNvSpPr>
              <a:spLocks noChangeArrowheads="1"/>
            </p:cNvSpPr>
            <p:nvPr/>
          </p:nvSpPr>
          <p:spPr bwMode="auto">
            <a:xfrm>
              <a:off x="2304" y="2853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33" name="Line 17" descr="Purple mesh"/>
            <p:cNvSpPr>
              <a:spLocks noChangeShapeType="1"/>
            </p:cNvSpPr>
            <p:nvPr/>
          </p:nvSpPr>
          <p:spPr bwMode="auto">
            <a:xfrm>
              <a:off x="2304" y="2853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4" name="Line 18" descr="Purple mesh"/>
            <p:cNvSpPr>
              <a:spLocks noChangeShapeType="1"/>
            </p:cNvSpPr>
            <p:nvPr/>
          </p:nvSpPr>
          <p:spPr bwMode="auto">
            <a:xfrm>
              <a:off x="2304" y="310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5" name="Line 19" descr="Purple mesh"/>
            <p:cNvSpPr>
              <a:spLocks noChangeShapeType="1"/>
            </p:cNvSpPr>
            <p:nvPr/>
          </p:nvSpPr>
          <p:spPr bwMode="auto">
            <a:xfrm>
              <a:off x="2304" y="3351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6" name="Line 20" descr="Purple mesh"/>
            <p:cNvSpPr>
              <a:spLocks noChangeShapeType="1"/>
            </p:cNvSpPr>
            <p:nvPr/>
          </p:nvSpPr>
          <p:spPr bwMode="auto">
            <a:xfrm>
              <a:off x="2304" y="3600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Line 21" descr="Purple mesh"/>
            <p:cNvSpPr>
              <a:spLocks noChangeShapeType="1"/>
            </p:cNvSpPr>
            <p:nvPr/>
          </p:nvSpPr>
          <p:spPr bwMode="auto">
            <a:xfrm>
              <a:off x="2304" y="2853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8" name="Line 22" descr="Purple mesh"/>
            <p:cNvSpPr>
              <a:spLocks noChangeShapeType="1"/>
            </p:cNvSpPr>
            <p:nvPr/>
          </p:nvSpPr>
          <p:spPr bwMode="auto">
            <a:xfrm>
              <a:off x="2784" y="2853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9" name="Line 23"/>
            <p:cNvSpPr>
              <a:spLocks noChangeShapeType="1"/>
            </p:cNvSpPr>
            <p:nvPr/>
          </p:nvSpPr>
          <p:spPr bwMode="auto">
            <a:xfrm flipH="1">
              <a:off x="2064" y="3477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0" name="Rectangle 24" descr="Purple mesh"/>
            <p:cNvSpPr>
              <a:spLocks noChangeArrowheads="1"/>
            </p:cNvSpPr>
            <p:nvPr/>
          </p:nvSpPr>
          <p:spPr bwMode="auto">
            <a:xfrm>
              <a:off x="3744" y="3351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41" name="Rectangle 25" descr="Purple mesh"/>
            <p:cNvSpPr>
              <a:spLocks noChangeArrowheads="1"/>
            </p:cNvSpPr>
            <p:nvPr/>
          </p:nvSpPr>
          <p:spPr bwMode="auto">
            <a:xfrm>
              <a:off x="3744" y="3102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42" name="Rectangle 26" descr="Purple mesh"/>
            <p:cNvSpPr>
              <a:spLocks noChangeArrowheads="1"/>
            </p:cNvSpPr>
            <p:nvPr/>
          </p:nvSpPr>
          <p:spPr bwMode="auto">
            <a:xfrm>
              <a:off x="3744" y="2853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43" name="Line 27" descr="Purple mesh"/>
            <p:cNvSpPr>
              <a:spLocks noChangeShapeType="1"/>
            </p:cNvSpPr>
            <p:nvPr/>
          </p:nvSpPr>
          <p:spPr bwMode="auto">
            <a:xfrm>
              <a:off x="3744" y="2853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4" name="Line 28" descr="Purple mesh"/>
            <p:cNvSpPr>
              <a:spLocks noChangeShapeType="1"/>
            </p:cNvSpPr>
            <p:nvPr/>
          </p:nvSpPr>
          <p:spPr bwMode="auto">
            <a:xfrm>
              <a:off x="3744" y="310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5" name="Line 29" descr="Purple mesh"/>
            <p:cNvSpPr>
              <a:spLocks noChangeShapeType="1"/>
            </p:cNvSpPr>
            <p:nvPr/>
          </p:nvSpPr>
          <p:spPr bwMode="auto">
            <a:xfrm>
              <a:off x="3744" y="3351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6" name="Line 30" descr="Purple mesh"/>
            <p:cNvSpPr>
              <a:spLocks noChangeShapeType="1"/>
            </p:cNvSpPr>
            <p:nvPr/>
          </p:nvSpPr>
          <p:spPr bwMode="auto">
            <a:xfrm>
              <a:off x="3744" y="3600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7" name="Line 31" descr="Purple mesh"/>
            <p:cNvSpPr>
              <a:spLocks noChangeShapeType="1"/>
            </p:cNvSpPr>
            <p:nvPr/>
          </p:nvSpPr>
          <p:spPr bwMode="auto">
            <a:xfrm>
              <a:off x="3744" y="2853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8" name="Line 32" descr="Purple mesh"/>
            <p:cNvSpPr>
              <a:spLocks noChangeShapeType="1"/>
            </p:cNvSpPr>
            <p:nvPr/>
          </p:nvSpPr>
          <p:spPr bwMode="auto">
            <a:xfrm>
              <a:off x="4224" y="2853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9" name="Rectangle 33" descr="Purple mesh"/>
            <p:cNvSpPr>
              <a:spLocks noChangeArrowheads="1"/>
            </p:cNvSpPr>
            <p:nvPr/>
          </p:nvSpPr>
          <p:spPr bwMode="auto">
            <a:xfrm>
              <a:off x="4464" y="3351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50" name="Rectangle 34" descr="Purple mesh"/>
            <p:cNvSpPr>
              <a:spLocks noChangeArrowheads="1"/>
            </p:cNvSpPr>
            <p:nvPr/>
          </p:nvSpPr>
          <p:spPr bwMode="auto">
            <a:xfrm>
              <a:off x="4464" y="3102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51" name="Rectangle 35" descr="Purple mesh"/>
            <p:cNvSpPr>
              <a:spLocks noChangeArrowheads="1"/>
            </p:cNvSpPr>
            <p:nvPr/>
          </p:nvSpPr>
          <p:spPr bwMode="auto">
            <a:xfrm>
              <a:off x="4464" y="2853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52" name="Line 36" descr="Purple mesh"/>
            <p:cNvSpPr>
              <a:spLocks noChangeShapeType="1"/>
            </p:cNvSpPr>
            <p:nvPr/>
          </p:nvSpPr>
          <p:spPr bwMode="auto">
            <a:xfrm>
              <a:off x="4464" y="2853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53" name="Line 37" descr="Purple mesh"/>
            <p:cNvSpPr>
              <a:spLocks noChangeShapeType="1"/>
            </p:cNvSpPr>
            <p:nvPr/>
          </p:nvSpPr>
          <p:spPr bwMode="auto">
            <a:xfrm>
              <a:off x="4464" y="310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54" name="Line 38" descr="Purple mesh"/>
            <p:cNvSpPr>
              <a:spLocks noChangeShapeType="1"/>
            </p:cNvSpPr>
            <p:nvPr/>
          </p:nvSpPr>
          <p:spPr bwMode="auto">
            <a:xfrm>
              <a:off x="4464" y="3351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55" name="Line 39" descr="Purple mesh"/>
            <p:cNvSpPr>
              <a:spLocks noChangeShapeType="1"/>
            </p:cNvSpPr>
            <p:nvPr/>
          </p:nvSpPr>
          <p:spPr bwMode="auto">
            <a:xfrm>
              <a:off x="4464" y="3600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56" name="Line 40" descr="Purple mesh"/>
            <p:cNvSpPr>
              <a:spLocks noChangeShapeType="1"/>
            </p:cNvSpPr>
            <p:nvPr/>
          </p:nvSpPr>
          <p:spPr bwMode="auto">
            <a:xfrm>
              <a:off x="4464" y="2853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57" name="Line 41" descr="Purple mesh"/>
            <p:cNvSpPr>
              <a:spLocks noChangeShapeType="1"/>
            </p:cNvSpPr>
            <p:nvPr/>
          </p:nvSpPr>
          <p:spPr bwMode="auto">
            <a:xfrm>
              <a:off x="4944" y="2853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58" name="Rectangle 42"/>
            <p:cNvSpPr>
              <a:spLocks noChangeArrowheads="1"/>
            </p:cNvSpPr>
            <p:nvPr/>
          </p:nvSpPr>
          <p:spPr bwMode="auto">
            <a:xfrm>
              <a:off x="720" y="3093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0459" name="Line 43"/>
            <p:cNvSpPr>
              <a:spLocks noChangeShapeType="1"/>
            </p:cNvSpPr>
            <p:nvPr/>
          </p:nvSpPr>
          <p:spPr bwMode="auto">
            <a:xfrm>
              <a:off x="1200" y="3237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0" name="Rectangle 44" descr="Purple mesh"/>
            <p:cNvSpPr>
              <a:spLocks noChangeArrowheads="1"/>
            </p:cNvSpPr>
            <p:nvPr/>
          </p:nvSpPr>
          <p:spPr bwMode="auto">
            <a:xfrm>
              <a:off x="3024" y="2487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61" name="Rectangle 45" descr="Purple mesh"/>
            <p:cNvSpPr>
              <a:spLocks noChangeArrowheads="1"/>
            </p:cNvSpPr>
            <p:nvPr/>
          </p:nvSpPr>
          <p:spPr bwMode="auto">
            <a:xfrm>
              <a:off x="3024" y="2238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C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62" name="Rectangle 46" descr="Purple mesh"/>
            <p:cNvSpPr>
              <a:spLocks noChangeArrowheads="1"/>
            </p:cNvSpPr>
            <p:nvPr/>
          </p:nvSpPr>
          <p:spPr bwMode="auto">
            <a:xfrm>
              <a:off x="3024" y="1989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0463" name="Line 47" descr="Purple mesh"/>
            <p:cNvSpPr>
              <a:spLocks noChangeShapeType="1"/>
            </p:cNvSpPr>
            <p:nvPr/>
          </p:nvSpPr>
          <p:spPr bwMode="auto">
            <a:xfrm>
              <a:off x="3024" y="1989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4" name="Line 48" descr="Purple mesh"/>
            <p:cNvSpPr>
              <a:spLocks noChangeShapeType="1"/>
            </p:cNvSpPr>
            <p:nvPr/>
          </p:nvSpPr>
          <p:spPr bwMode="auto">
            <a:xfrm>
              <a:off x="3024" y="223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5" name="Line 49" descr="Purple mesh"/>
            <p:cNvSpPr>
              <a:spLocks noChangeShapeType="1"/>
            </p:cNvSpPr>
            <p:nvPr/>
          </p:nvSpPr>
          <p:spPr bwMode="auto">
            <a:xfrm>
              <a:off x="3024" y="2487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6" name="Line 50" descr="Purple mesh"/>
            <p:cNvSpPr>
              <a:spLocks noChangeShapeType="1"/>
            </p:cNvSpPr>
            <p:nvPr/>
          </p:nvSpPr>
          <p:spPr bwMode="auto">
            <a:xfrm>
              <a:off x="3024" y="273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7" name="Line 51" descr="Purple mesh"/>
            <p:cNvSpPr>
              <a:spLocks noChangeShapeType="1"/>
            </p:cNvSpPr>
            <p:nvPr/>
          </p:nvSpPr>
          <p:spPr bwMode="auto">
            <a:xfrm>
              <a:off x="3024" y="1989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8" name="Line 52" descr="Purple mesh"/>
            <p:cNvSpPr>
              <a:spLocks noChangeShapeType="1"/>
            </p:cNvSpPr>
            <p:nvPr/>
          </p:nvSpPr>
          <p:spPr bwMode="auto">
            <a:xfrm>
              <a:off x="3504" y="1989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9" name="Text Box 53"/>
            <p:cNvSpPr txBox="1">
              <a:spLocks noChangeArrowheads="1"/>
            </p:cNvSpPr>
            <p:nvPr/>
          </p:nvSpPr>
          <p:spPr bwMode="auto">
            <a:xfrm>
              <a:off x="2352" y="2469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cur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0470" name="Line 54"/>
            <p:cNvSpPr>
              <a:spLocks noChangeShapeType="1"/>
            </p:cNvSpPr>
            <p:nvPr/>
          </p:nvSpPr>
          <p:spPr bwMode="auto">
            <a:xfrm>
              <a:off x="2496" y="2709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1" name="Text Box 55"/>
            <p:cNvSpPr txBox="1">
              <a:spLocks noChangeArrowheads="1"/>
            </p:cNvSpPr>
            <p:nvPr/>
          </p:nvSpPr>
          <p:spPr bwMode="auto">
            <a:xfrm>
              <a:off x="2928" y="1605"/>
              <a:ext cx="5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newEle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0472" name="Line 56"/>
            <p:cNvSpPr>
              <a:spLocks noChangeShapeType="1"/>
            </p:cNvSpPr>
            <p:nvPr/>
          </p:nvSpPr>
          <p:spPr bwMode="auto">
            <a:xfrm>
              <a:off x="3216" y="1845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3" name="Line 57"/>
            <p:cNvSpPr>
              <a:spLocks noChangeShapeType="1"/>
            </p:cNvSpPr>
            <p:nvPr/>
          </p:nvSpPr>
          <p:spPr bwMode="auto">
            <a:xfrm>
              <a:off x="2736" y="2997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4" name="Line 58"/>
            <p:cNvSpPr>
              <a:spLocks noChangeShapeType="1"/>
            </p:cNvSpPr>
            <p:nvPr/>
          </p:nvSpPr>
          <p:spPr bwMode="auto">
            <a:xfrm>
              <a:off x="4176" y="2997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5" name="Line 59"/>
            <p:cNvSpPr>
              <a:spLocks noChangeShapeType="1"/>
            </p:cNvSpPr>
            <p:nvPr/>
          </p:nvSpPr>
          <p:spPr bwMode="auto">
            <a:xfrm flipH="1">
              <a:off x="2784" y="3477"/>
              <a:ext cx="100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6" name="Line 60"/>
            <p:cNvSpPr>
              <a:spLocks noChangeShapeType="1"/>
            </p:cNvSpPr>
            <p:nvPr/>
          </p:nvSpPr>
          <p:spPr bwMode="auto">
            <a:xfrm flipH="1">
              <a:off x="4224" y="3477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7" name="Rectangle 61"/>
            <p:cNvSpPr>
              <a:spLocks noChangeArrowheads="1"/>
            </p:cNvSpPr>
            <p:nvPr/>
          </p:nvSpPr>
          <p:spPr bwMode="auto">
            <a:xfrm>
              <a:off x="3072" y="2976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next</a:t>
              </a:r>
            </a:p>
          </p:txBody>
        </p:sp>
        <p:sp>
          <p:nvSpPr>
            <p:cNvPr id="60478" name="Rectangle 62"/>
            <p:cNvSpPr>
              <a:spLocks noChangeArrowheads="1"/>
            </p:cNvSpPr>
            <p:nvPr/>
          </p:nvSpPr>
          <p:spPr bwMode="auto">
            <a:xfrm>
              <a:off x="3120" y="3456"/>
              <a:ext cx="3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pre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5746680" y="3340080"/>
              <a:ext cx="2007000" cy="231804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737320" y="3330720"/>
                <a:ext cx="2025720" cy="2336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553111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2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 Box 2"/>
          <p:cNvSpPr txBox="1">
            <a:spLocks noChangeArrowheads="1"/>
          </p:cNvSpPr>
          <p:nvPr/>
        </p:nvSpPr>
        <p:spPr bwMode="auto">
          <a:xfrm>
            <a:off x="4134488" y="5848351"/>
            <a:ext cx="426751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newEle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next = cur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next;</a:t>
            </a:r>
          </a:p>
          <a:p>
            <a:pPr algn="ctr" rtl="0">
              <a:defRPr/>
            </a:pPr>
            <a:endParaRPr lang="pl-PL" sz="2400">
              <a:latin typeface="Tahoma" pitchFamily="34" charset="0"/>
            </a:endParaRPr>
          </a:p>
        </p:txBody>
      </p:sp>
      <p:grpSp>
        <p:nvGrpSpPr>
          <p:cNvPr id="61443" name="Group 3"/>
          <p:cNvGrpSpPr>
            <a:grpSpLocks/>
          </p:cNvGrpSpPr>
          <p:nvPr/>
        </p:nvGrpSpPr>
        <p:grpSpPr bwMode="auto">
          <a:xfrm>
            <a:off x="2438400" y="1905001"/>
            <a:ext cx="6705600" cy="3076575"/>
            <a:chOff x="768" y="1470"/>
            <a:chExt cx="4224" cy="1938"/>
          </a:xfrm>
        </p:grpSpPr>
        <p:sp>
          <p:nvSpPr>
            <p:cNvPr id="61445" name="Rectangle 4" descr="Purple mesh"/>
            <p:cNvSpPr>
              <a:spLocks noChangeArrowheads="1"/>
            </p:cNvSpPr>
            <p:nvPr/>
          </p:nvSpPr>
          <p:spPr bwMode="auto">
            <a:xfrm>
              <a:off x="1632" y="317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46" name="Rectangle 5" descr="Purple mesh"/>
            <p:cNvSpPr>
              <a:spLocks noChangeArrowheads="1"/>
            </p:cNvSpPr>
            <p:nvPr/>
          </p:nvSpPr>
          <p:spPr bwMode="auto">
            <a:xfrm>
              <a:off x="1632" y="294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47" name="Rectangle 6" descr="Purple mesh"/>
            <p:cNvSpPr>
              <a:spLocks noChangeArrowheads="1"/>
            </p:cNvSpPr>
            <p:nvPr/>
          </p:nvSpPr>
          <p:spPr bwMode="auto">
            <a:xfrm>
              <a:off x="1632" y="271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48" name="Line 7" descr="Purple mesh"/>
            <p:cNvSpPr>
              <a:spLocks noChangeShapeType="1"/>
            </p:cNvSpPr>
            <p:nvPr/>
          </p:nvSpPr>
          <p:spPr bwMode="auto">
            <a:xfrm>
              <a:off x="1632" y="271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9" name="Line 8" descr="Purple mesh"/>
            <p:cNvSpPr>
              <a:spLocks noChangeShapeType="1"/>
            </p:cNvSpPr>
            <p:nvPr/>
          </p:nvSpPr>
          <p:spPr bwMode="auto">
            <a:xfrm>
              <a:off x="1632" y="294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0" name="Line 9" descr="Purple mesh"/>
            <p:cNvSpPr>
              <a:spLocks noChangeShapeType="1"/>
            </p:cNvSpPr>
            <p:nvPr/>
          </p:nvSpPr>
          <p:spPr bwMode="auto">
            <a:xfrm>
              <a:off x="1632" y="317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1" name="Line 10" descr="Purple mesh"/>
            <p:cNvSpPr>
              <a:spLocks noChangeShapeType="1"/>
            </p:cNvSpPr>
            <p:nvPr/>
          </p:nvSpPr>
          <p:spPr bwMode="auto">
            <a:xfrm>
              <a:off x="1632" y="340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2" name="Line 11" descr="Purple mesh"/>
            <p:cNvSpPr>
              <a:spLocks noChangeShapeType="1"/>
            </p:cNvSpPr>
            <p:nvPr/>
          </p:nvSpPr>
          <p:spPr bwMode="auto">
            <a:xfrm>
              <a:off x="1632" y="271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3" name="Line 12" descr="Purple mesh"/>
            <p:cNvSpPr>
              <a:spLocks noChangeShapeType="1"/>
            </p:cNvSpPr>
            <p:nvPr/>
          </p:nvSpPr>
          <p:spPr bwMode="auto">
            <a:xfrm>
              <a:off x="2112" y="271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4" name="Line 13"/>
            <p:cNvSpPr>
              <a:spLocks noChangeShapeType="1"/>
            </p:cNvSpPr>
            <p:nvPr/>
          </p:nvSpPr>
          <p:spPr bwMode="auto">
            <a:xfrm>
              <a:off x="2064" y="286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5" name="Rectangle 14" descr="Purple mesh"/>
            <p:cNvSpPr>
              <a:spLocks noChangeArrowheads="1"/>
            </p:cNvSpPr>
            <p:nvPr/>
          </p:nvSpPr>
          <p:spPr bwMode="auto">
            <a:xfrm>
              <a:off x="2352" y="317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56" name="Rectangle 15" descr="Purple mesh"/>
            <p:cNvSpPr>
              <a:spLocks noChangeArrowheads="1"/>
            </p:cNvSpPr>
            <p:nvPr/>
          </p:nvSpPr>
          <p:spPr bwMode="auto">
            <a:xfrm>
              <a:off x="2352" y="294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57" name="Rectangle 16" descr="Purple mesh"/>
            <p:cNvSpPr>
              <a:spLocks noChangeArrowheads="1"/>
            </p:cNvSpPr>
            <p:nvPr/>
          </p:nvSpPr>
          <p:spPr bwMode="auto">
            <a:xfrm>
              <a:off x="2352" y="271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58" name="Line 17" descr="Purple mesh"/>
            <p:cNvSpPr>
              <a:spLocks noChangeShapeType="1"/>
            </p:cNvSpPr>
            <p:nvPr/>
          </p:nvSpPr>
          <p:spPr bwMode="auto">
            <a:xfrm>
              <a:off x="2352" y="271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9" name="Line 18" descr="Purple mesh"/>
            <p:cNvSpPr>
              <a:spLocks noChangeShapeType="1"/>
            </p:cNvSpPr>
            <p:nvPr/>
          </p:nvSpPr>
          <p:spPr bwMode="auto">
            <a:xfrm>
              <a:off x="2352" y="294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0" name="Line 19" descr="Purple mesh"/>
            <p:cNvSpPr>
              <a:spLocks noChangeShapeType="1"/>
            </p:cNvSpPr>
            <p:nvPr/>
          </p:nvSpPr>
          <p:spPr bwMode="auto">
            <a:xfrm>
              <a:off x="2352" y="317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1" name="Line 20" descr="Purple mesh"/>
            <p:cNvSpPr>
              <a:spLocks noChangeShapeType="1"/>
            </p:cNvSpPr>
            <p:nvPr/>
          </p:nvSpPr>
          <p:spPr bwMode="auto">
            <a:xfrm>
              <a:off x="2352" y="340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Line 21" descr="Purple mesh"/>
            <p:cNvSpPr>
              <a:spLocks noChangeShapeType="1"/>
            </p:cNvSpPr>
            <p:nvPr/>
          </p:nvSpPr>
          <p:spPr bwMode="auto">
            <a:xfrm>
              <a:off x="2352" y="271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3" name="Line 22" descr="Purple mesh"/>
            <p:cNvSpPr>
              <a:spLocks noChangeShapeType="1"/>
            </p:cNvSpPr>
            <p:nvPr/>
          </p:nvSpPr>
          <p:spPr bwMode="auto">
            <a:xfrm>
              <a:off x="2832" y="271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Line 23"/>
            <p:cNvSpPr>
              <a:spLocks noChangeShapeType="1"/>
            </p:cNvSpPr>
            <p:nvPr/>
          </p:nvSpPr>
          <p:spPr bwMode="auto">
            <a:xfrm flipH="1">
              <a:off x="2112" y="334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5" name="Rectangle 24" descr="Purple mesh"/>
            <p:cNvSpPr>
              <a:spLocks noChangeArrowheads="1"/>
            </p:cNvSpPr>
            <p:nvPr/>
          </p:nvSpPr>
          <p:spPr bwMode="auto">
            <a:xfrm>
              <a:off x="3792" y="317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66" name="Rectangle 25" descr="Purple mesh"/>
            <p:cNvSpPr>
              <a:spLocks noChangeArrowheads="1"/>
            </p:cNvSpPr>
            <p:nvPr/>
          </p:nvSpPr>
          <p:spPr bwMode="auto">
            <a:xfrm>
              <a:off x="3792" y="294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67" name="Rectangle 26" descr="Purple mesh"/>
            <p:cNvSpPr>
              <a:spLocks noChangeArrowheads="1"/>
            </p:cNvSpPr>
            <p:nvPr/>
          </p:nvSpPr>
          <p:spPr bwMode="auto">
            <a:xfrm>
              <a:off x="3792" y="271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68" name="Line 27" descr="Purple mesh"/>
            <p:cNvSpPr>
              <a:spLocks noChangeShapeType="1"/>
            </p:cNvSpPr>
            <p:nvPr/>
          </p:nvSpPr>
          <p:spPr bwMode="auto">
            <a:xfrm>
              <a:off x="3792" y="271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9" name="Line 28" descr="Purple mesh"/>
            <p:cNvSpPr>
              <a:spLocks noChangeShapeType="1"/>
            </p:cNvSpPr>
            <p:nvPr/>
          </p:nvSpPr>
          <p:spPr bwMode="auto">
            <a:xfrm>
              <a:off x="3792" y="294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0" name="Line 29" descr="Purple mesh"/>
            <p:cNvSpPr>
              <a:spLocks noChangeShapeType="1"/>
            </p:cNvSpPr>
            <p:nvPr/>
          </p:nvSpPr>
          <p:spPr bwMode="auto">
            <a:xfrm>
              <a:off x="3792" y="317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1" name="Line 30" descr="Purple mesh"/>
            <p:cNvSpPr>
              <a:spLocks noChangeShapeType="1"/>
            </p:cNvSpPr>
            <p:nvPr/>
          </p:nvSpPr>
          <p:spPr bwMode="auto">
            <a:xfrm>
              <a:off x="3792" y="340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2" name="Line 31" descr="Purple mesh"/>
            <p:cNvSpPr>
              <a:spLocks noChangeShapeType="1"/>
            </p:cNvSpPr>
            <p:nvPr/>
          </p:nvSpPr>
          <p:spPr bwMode="auto">
            <a:xfrm>
              <a:off x="3792" y="271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3" name="Line 32" descr="Purple mesh"/>
            <p:cNvSpPr>
              <a:spLocks noChangeShapeType="1"/>
            </p:cNvSpPr>
            <p:nvPr/>
          </p:nvSpPr>
          <p:spPr bwMode="auto">
            <a:xfrm>
              <a:off x="4272" y="271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4" name="Rectangle 33" descr="Purple mesh"/>
            <p:cNvSpPr>
              <a:spLocks noChangeArrowheads="1"/>
            </p:cNvSpPr>
            <p:nvPr/>
          </p:nvSpPr>
          <p:spPr bwMode="auto">
            <a:xfrm>
              <a:off x="4512" y="317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75" name="Rectangle 34" descr="Purple mesh"/>
            <p:cNvSpPr>
              <a:spLocks noChangeArrowheads="1"/>
            </p:cNvSpPr>
            <p:nvPr/>
          </p:nvSpPr>
          <p:spPr bwMode="auto">
            <a:xfrm>
              <a:off x="4512" y="294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76" name="Rectangle 35" descr="Purple mesh"/>
            <p:cNvSpPr>
              <a:spLocks noChangeArrowheads="1"/>
            </p:cNvSpPr>
            <p:nvPr/>
          </p:nvSpPr>
          <p:spPr bwMode="auto">
            <a:xfrm>
              <a:off x="4512" y="271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77" name="Line 36" descr="Purple mesh"/>
            <p:cNvSpPr>
              <a:spLocks noChangeShapeType="1"/>
            </p:cNvSpPr>
            <p:nvPr/>
          </p:nvSpPr>
          <p:spPr bwMode="auto">
            <a:xfrm>
              <a:off x="4512" y="271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8" name="Line 37" descr="Purple mesh"/>
            <p:cNvSpPr>
              <a:spLocks noChangeShapeType="1"/>
            </p:cNvSpPr>
            <p:nvPr/>
          </p:nvSpPr>
          <p:spPr bwMode="auto">
            <a:xfrm>
              <a:off x="4512" y="294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9" name="Line 38" descr="Purple mesh"/>
            <p:cNvSpPr>
              <a:spLocks noChangeShapeType="1"/>
            </p:cNvSpPr>
            <p:nvPr/>
          </p:nvSpPr>
          <p:spPr bwMode="auto">
            <a:xfrm>
              <a:off x="4512" y="317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0" name="Line 39" descr="Purple mesh"/>
            <p:cNvSpPr>
              <a:spLocks noChangeShapeType="1"/>
            </p:cNvSpPr>
            <p:nvPr/>
          </p:nvSpPr>
          <p:spPr bwMode="auto">
            <a:xfrm>
              <a:off x="4512" y="340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1" name="Line 40" descr="Purple mesh"/>
            <p:cNvSpPr>
              <a:spLocks noChangeShapeType="1"/>
            </p:cNvSpPr>
            <p:nvPr/>
          </p:nvSpPr>
          <p:spPr bwMode="auto">
            <a:xfrm>
              <a:off x="4512" y="271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2" name="Line 41" descr="Purple mesh"/>
            <p:cNvSpPr>
              <a:spLocks noChangeShapeType="1"/>
            </p:cNvSpPr>
            <p:nvPr/>
          </p:nvSpPr>
          <p:spPr bwMode="auto">
            <a:xfrm>
              <a:off x="4992" y="271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3" name="Rectangle 42"/>
            <p:cNvSpPr>
              <a:spLocks noChangeArrowheads="1"/>
            </p:cNvSpPr>
            <p:nvPr/>
          </p:nvSpPr>
          <p:spPr bwMode="auto">
            <a:xfrm>
              <a:off x="768" y="2958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1484" name="Line 43"/>
            <p:cNvSpPr>
              <a:spLocks noChangeShapeType="1"/>
            </p:cNvSpPr>
            <p:nvPr/>
          </p:nvSpPr>
          <p:spPr bwMode="auto">
            <a:xfrm>
              <a:off x="1248" y="3102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5" name="Rectangle 44" descr="Purple mesh"/>
            <p:cNvSpPr>
              <a:spLocks noChangeArrowheads="1"/>
            </p:cNvSpPr>
            <p:nvPr/>
          </p:nvSpPr>
          <p:spPr bwMode="auto">
            <a:xfrm>
              <a:off x="3072" y="231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86" name="Rectangle 45" descr="Purple mesh"/>
            <p:cNvSpPr>
              <a:spLocks noChangeArrowheads="1"/>
            </p:cNvSpPr>
            <p:nvPr/>
          </p:nvSpPr>
          <p:spPr bwMode="auto">
            <a:xfrm>
              <a:off x="3072" y="208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C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87" name="Rectangle 46" descr="Purple mesh"/>
            <p:cNvSpPr>
              <a:spLocks noChangeArrowheads="1"/>
            </p:cNvSpPr>
            <p:nvPr/>
          </p:nvSpPr>
          <p:spPr bwMode="auto">
            <a:xfrm>
              <a:off x="3072" y="185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1488" name="Line 47" descr="Purple mesh"/>
            <p:cNvSpPr>
              <a:spLocks noChangeShapeType="1"/>
            </p:cNvSpPr>
            <p:nvPr/>
          </p:nvSpPr>
          <p:spPr bwMode="auto">
            <a:xfrm>
              <a:off x="3072" y="185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9" name="Line 48" descr="Purple mesh"/>
            <p:cNvSpPr>
              <a:spLocks noChangeShapeType="1"/>
            </p:cNvSpPr>
            <p:nvPr/>
          </p:nvSpPr>
          <p:spPr bwMode="auto">
            <a:xfrm>
              <a:off x="3072" y="208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0" name="Line 49" descr="Purple mesh"/>
            <p:cNvSpPr>
              <a:spLocks noChangeShapeType="1"/>
            </p:cNvSpPr>
            <p:nvPr/>
          </p:nvSpPr>
          <p:spPr bwMode="auto">
            <a:xfrm>
              <a:off x="3072" y="231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1" name="Line 50" descr="Purple mesh"/>
            <p:cNvSpPr>
              <a:spLocks noChangeShapeType="1"/>
            </p:cNvSpPr>
            <p:nvPr/>
          </p:nvSpPr>
          <p:spPr bwMode="auto">
            <a:xfrm>
              <a:off x="3072" y="254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2" name="Line 51" descr="Purple mesh"/>
            <p:cNvSpPr>
              <a:spLocks noChangeShapeType="1"/>
            </p:cNvSpPr>
            <p:nvPr/>
          </p:nvSpPr>
          <p:spPr bwMode="auto">
            <a:xfrm>
              <a:off x="3072" y="185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3" name="Line 52" descr="Purple mesh"/>
            <p:cNvSpPr>
              <a:spLocks noChangeShapeType="1"/>
            </p:cNvSpPr>
            <p:nvPr/>
          </p:nvSpPr>
          <p:spPr bwMode="auto">
            <a:xfrm>
              <a:off x="3552" y="185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4" name="Text Box 53"/>
            <p:cNvSpPr txBox="1">
              <a:spLocks noChangeArrowheads="1"/>
            </p:cNvSpPr>
            <p:nvPr/>
          </p:nvSpPr>
          <p:spPr bwMode="auto">
            <a:xfrm>
              <a:off x="2400" y="233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cur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1495" name="Line 54"/>
            <p:cNvSpPr>
              <a:spLocks noChangeShapeType="1"/>
            </p:cNvSpPr>
            <p:nvPr/>
          </p:nvSpPr>
          <p:spPr bwMode="auto">
            <a:xfrm>
              <a:off x="2544" y="2574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6" name="Text Box 55"/>
            <p:cNvSpPr txBox="1">
              <a:spLocks noChangeArrowheads="1"/>
            </p:cNvSpPr>
            <p:nvPr/>
          </p:nvSpPr>
          <p:spPr bwMode="auto">
            <a:xfrm>
              <a:off x="2976" y="1470"/>
              <a:ext cx="5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newEle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1497" name="Line 56"/>
            <p:cNvSpPr>
              <a:spLocks noChangeShapeType="1"/>
            </p:cNvSpPr>
            <p:nvPr/>
          </p:nvSpPr>
          <p:spPr bwMode="auto">
            <a:xfrm>
              <a:off x="3264" y="1710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8" name="Line 57"/>
            <p:cNvSpPr>
              <a:spLocks noChangeShapeType="1"/>
            </p:cNvSpPr>
            <p:nvPr/>
          </p:nvSpPr>
          <p:spPr bwMode="auto">
            <a:xfrm>
              <a:off x="2784" y="2862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9" name="Line 58"/>
            <p:cNvSpPr>
              <a:spLocks noChangeShapeType="1"/>
            </p:cNvSpPr>
            <p:nvPr/>
          </p:nvSpPr>
          <p:spPr bwMode="auto">
            <a:xfrm>
              <a:off x="4224" y="286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0" name="Line 59"/>
            <p:cNvSpPr>
              <a:spLocks noChangeShapeType="1"/>
            </p:cNvSpPr>
            <p:nvPr/>
          </p:nvSpPr>
          <p:spPr bwMode="auto">
            <a:xfrm flipH="1">
              <a:off x="2832" y="3342"/>
              <a:ext cx="100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1" name="Line 60"/>
            <p:cNvSpPr>
              <a:spLocks noChangeShapeType="1"/>
            </p:cNvSpPr>
            <p:nvPr/>
          </p:nvSpPr>
          <p:spPr bwMode="auto">
            <a:xfrm flipH="1">
              <a:off x="4272" y="334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2" name="Line 61"/>
            <p:cNvSpPr>
              <a:spLocks noChangeShapeType="1"/>
            </p:cNvSpPr>
            <p:nvPr/>
          </p:nvSpPr>
          <p:spPr bwMode="auto">
            <a:xfrm>
              <a:off x="3504" y="199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3" name="Line 62"/>
            <p:cNvSpPr>
              <a:spLocks noChangeShapeType="1"/>
            </p:cNvSpPr>
            <p:nvPr/>
          </p:nvSpPr>
          <p:spPr bwMode="auto">
            <a:xfrm>
              <a:off x="3696" y="1998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4" name="Line 63"/>
            <p:cNvSpPr>
              <a:spLocks noChangeShapeType="1"/>
            </p:cNvSpPr>
            <p:nvPr/>
          </p:nvSpPr>
          <p:spPr bwMode="auto">
            <a:xfrm>
              <a:off x="3696" y="276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44" name="Rectangle 6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اضافه کردن عنصر به ليست دوطرفه ساده-ادامه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28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عملگرهاي اشاره گر: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5462" y="1240077"/>
            <a:ext cx="11328838" cy="1964517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en-US" sz="2600" dirty="0" err="1"/>
              <a:t>int</a:t>
            </a:r>
            <a:r>
              <a:rPr lang="en-US" altLang="en-US" sz="2600" dirty="0"/>
              <a:t> a=5,b;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600" dirty="0" err="1"/>
              <a:t>int</a:t>
            </a:r>
            <a:r>
              <a:rPr lang="en-US" altLang="en-US" sz="2600" dirty="0"/>
              <a:t> *</a:t>
            </a:r>
            <a:r>
              <a:rPr lang="en-US" altLang="en-US" sz="2600" dirty="0" err="1"/>
              <a:t>ptr</a:t>
            </a:r>
            <a:r>
              <a:rPr lang="en-US" altLang="en-US" sz="2600" dirty="0"/>
              <a:t>;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600" dirty="0" err="1"/>
              <a:t>ptr</a:t>
            </a:r>
            <a:r>
              <a:rPr lang="en-US" altLang="en-US" sz="2600" dirty="0"/>
              <a:t> = &amp;a;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600" dirty="0"/>
              <a:t>b=*</a:t>
            </a:r>
            <a:r>
              <a:rPr lang="en-US" altLang="en-US" sz="2600" dirty="0" err="1"/>
              <a:t>ptr</a:t>
            </a:r>
            <a:r>
              <a:rPr lang="en-US" altLang="en-US" sz="2600" dirty="0"/>
              <a:t>;</a:t>
            </a:r>
            <a:endParaRPr lang="fa-IR" altLang="en-US" sz="2600" dirty="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215462" y="3278601"/>
            <a:ext cx="11328838" cy="3206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r" defTabSz="914400" rtl="1" eaLnBrk="1" latinLnBrk="0" hangingPunct="1">
              <a:lnSpc>
                <a:spcPct val="150000"/>
              </a:lnSpc>
              <a:spcBef>
                <a:spcPts val="1000"/>
              </a:spcBef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 sz="2800" kern="1200">
                <a:solidFill>
                  <a:schemeClr val="tx1"/>
                </a:solidFill>
                <a:latin typeface="+mn-lt"/>
                <a:ea typeface="+mn-ea"/>
                <a:cs typeface="B Yekan" panose="00000400000000000000" pitchFamily="2" charset="-78"/>
              </a:defRPr>
            </a:lvl1pPr>
            <a:lvl2pPr marL="685800" indent="-228600" algn="r" defTabSz="914400" rtl="1" eaLnBrk="1" latinLnBrk="0" hangingPunct="1">
              <a:lnSpc>
                <a:spcPct val="150000"/>
              </a:lnSpc>
              <a:spcBef>
                <a:spcPts val="500"/>
              </a:spcBef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 sz="2400" kern="1200">
                <a:solidFill>
                  <a:schemeClr val="tx1"/>
                </a:solidFill>
                <a:latin typeface="+mn-lt"/>
                <a:ea typeface="+mn-ea"/>
                <a:cs typeface="B Yekan" panose="00000400000000000000" pitchFamily="2" charset="-78"/>
              </a:defRPr>
            </a:lvl2pPr>
            <a:lvl3pPr marL="1143000" indent="-228600" algn="r" defTabSz="914400" rtl="1" eaLnBrk="1" latinLnBrk="0" hangingPunct="1">
              <a:lnSpc>
                <a:spcPct val="150000"/>
              </a:lnSpc>
              <a:spcBef>
                <a:spcPts val="500"/>
              </a:spcBef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+mn-lt"/>
                <a:ea typeface="+mn-ea"/>
                <a:cs typeface="B Yekan" panose="00000400000000000000" pitchFamily="2" charset="-78"/>
              </a:defRPr>
            </a:lvl3pPr>
            <a:lvl4pPr marL="1600200" indent="-228600" algn="r" defTabSz="914400" rtl="1" eaLnBrk="1" latinLnBrk="0" hangingPunct="1">
              <a:lnSpc>
                <a:spcPct val="150000"/>
              </a:lnSpc>
              <a:spcBef>
                <a:spcPts val="500"/>
              </a:spcBef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 sz="1800" kern="1200">
                <a:solidFill>
                  <a:schemeClr val="tx1"/>
                </a:solidFill>
                <a:latin typeface="+mn-lt"/>
                <a:ea typeface="+mn-ea"/>
                <a:cs typeface="B Yekan" panose="00000400000000000000" pitchFamily="2" charset="-78"/>
              </a:defRPr>
            </a:lvl4pPr>
            <a:lvl5pPr marL="2057400" indent="-228600" algn="r" defTabSz="914400" rtl="1" eaLnBrk="1" latinLnBrk="0" hangingPunct="1">
              <a:lnSpc>
                <a:spcPct val="150000"/>
              </a:lnSpc>
              <a:spcBef>
                <a:spcPts val="500"/>
              </a:spcBef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 sz="1800" kern="1200">
                <a:solidFill>
                  <a:schemeClr val="tx1"/>
                </a:solidFill>
                <a:latin typeface="+mn-lt"/>
                <a:ea typeface="+mn-ea"/>
                <a:cs typeface="B Yekan" panose="00000400000000000000" pitchFamily="2" charset="-78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altLang="en-US" sz="2600" dirty="0"/>
              <a:t>عملگر </a:t>
            </a:r>
            <a:r>
              <a:rPr lang="fa-IR" altLang="en-US" sz="2600" dirty="0">
                <a:solidFill>
                  <a:schemeClr val="accent2"/>
                </a:solidFill>
              </a:rPr>
              <a:t>&amp;</a:t>
            </a:r>
            <a:r>
              <a:rPr lang="fa-IR" altLang="en-US" sz="2600" dirty="0"/>
              <a:t>  </a:t>
            </a:r>
            <a:r>
              <a:rPr lang="fa-IR" altLang="en-US" sz="2600" dirty="0">
                <a:solidFill>
                  <a:srgbClr val="0000FF"/>
                </a:solidFill>
              </a:rPr>
              <a:t>آدرس عملوند</a:t>
            </a:r>
            <a:r>
              <a:rPr lang="fa-IR" altLang="en-US" sz="2600" dirty="0"/>
              <a:t> خودرامشخص مي كند.</a:t>
            </a:r>
          </a:p>
          <a:p>
            <a:r>
              <a:rPr lang="fa-IR" altLang="en-US" sz="2600" dirty="0"/>
              <a:t> عملگر </a:t>
            </a:r>
            <a:r>
              <a:rPr lang="fa-IR" altLang="en-US" sz="2600" dirty="0">
                <a:solidFill>
                  <a:schemeClr val="accent2"/>
                </a:solidFill>
              </a:rPr>
              <a:t>* </a:t>
            </a:r>
            <a:r>
              <a:rPr lang="fa-IR" altLang="en-US" sz="2600" dirty="0">
                <a:solidFill>
                  <a:srgbClr val="0000FF"/>
                </a:solidFill>
              </a:rPr>
              <a:t>محتويات جائي</a:t>
            </a:r>
            <a:r>
              <a:rPr lang="fa-IR" altLang="en-US" sz="2600" dirty="0"/>
              <a:t> را مشخص مي نمايدكه عملوندش به آن اشاره مي كند.</a:t>
            </a:r>
          </a:p>
          <a:p>
            <a:r>
              <a:rPr lang="fa-IR" altLang="en-US" sz="2600" dirty="0"/>
              <a:t>به عملگر </a:t>
            </a:r>
            <a:r>
              <a:rPr lang="fa-IR" altLang="en-US" sz="2600" dirty="0">
                <a:solidFill>
                  <a:schemeClr val="accent2"/>
                </a:solidFill>
              </a:rPr>
              <a:t>*</a:t>
            </a:r>
            <a:r>
              <a:rPr lang="fa-IR" altLang="en-US" sz="2600" dirty="0"/>
              <a:t> ،</a:t>
            </a:r>
            <a:r>
              <a:rPr lang="fa-IR" altLang="en-US" sz="2600" dirty="0">
                <a:solidFill>
                  <a:srgbClr val="0000FF"/>
                </a:solidFill>
              </a:rPr>
              <a:t>عملگر دسترسي به اطلاعات</a:t>
            </a:r>
            <a:r>
              <a:rPr lang="fa-IR" altLang="en-US" sz="2600" dirty="0"/>
              <a:t> يا </a:t>
            </a:r>
            <a:r>
              <a:rPr lang="fa-IR" altLang="en-US" sz="2600" dirty="0">
                <a:solidFill>
                  <a:srgbClr val="0000FF"/>
                </a:solidFill>
              </a:rPr>
              <a:t>عملگر غيرمستقيم</a:t>
            </a:r>
            <a:r>
              <a:rPr lang="fa-IR" altLang="en-US" sz="2600" dirty="0"/>
              <a:t> ميگويند. در اكثر كتب برنامه نويسي به اين عملگر، نام</a:t>
            </a:r>
            <a:r>
              <a:rPr lang="fa-IR" altLang="en-US" sz="2600" dirty="0">
                <a:solidFill>
                  <a:srgbClr val="FF0000"/>
                </a:solidFill>
              </a:rPr>
              <a:t> عملگر</a:t>
            </a:r>
            <a:r>
              <a:rPr lang="fa-IR" altLang="en-US" sz="2600" dirty="0"/>
              <a:t> </a:t>
            </a:r>
            <a:r>
              <a:rPr lang="fa-IR" altLang="en-US" sz="2600" dirty="0">
                <a:solidFill>
                  <a:srgbClr val="FF0000"/>
                </a:solidFill>
              </a:rPr>
              <a:t>محتوا</a:t>
            </a:r>
            <a:r>
              <a:rPr lang="fa-IR" altLang="en-US" sz="2600" dirty="0"/>
              <a:t> اطلاق شده است زيرابيانگر محتواي يك متغير است.</a:t>
            </a: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17256304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ext Box 2"/>
          <p:cNvSpPr txBox="1">
            <a:spLocks noChangeArrowheads="1"/>
          </p:cNvSpPr>
          <p:nvPr/>
        </p:nvSpPr>
        <p:spPr bwMode="auto">
          <a:xfrm>
            <a:off x="4648200" y="5867401"/>
            <a:ext cx="42672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newEle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prev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=cur;</a:t>
            </a:r>
          </a:p>
          <a:p>
            <a:pPr algn="ctr" rtl="0">
              <a:defRPr/>
            </a:pPr>
            <a:endParaRPr lang="pl-PL" sz="2400" dirty="0">
              <a:latin typeface="Tahoma" pitchFamily="34" charset="0"/>
            </a:endParaRPr>
          </a:p>
        </p:txBody>
      </p:sp>
      <p:grpSp>
        <p:nvGrpSpPr>
          <p:cNvPr id="62467" name="Group 3"/>
          <p:cNvGrpSpPr>
            <a:grpSpLocks/>
          </p:cNvGrpSpPr>
          <p:nvPr/>
        </p:nvGrpSpPr>
        <p:grpSpPr bwMode="auto">
          <a:xfrm>
            <a:off x="2514600" y="1905001"/>
            <a:ext cx="6705600" cy="3076575"/>
            <a:chOff x="768" y="1566"/>
            <a:chExt cx="4224" cy="1938"/>
          </a:xfrm>
        </p:grpSpPr>
        <p:sp>
          <p:nvSpPr>
            <p:cNvPr id="62469" name="Rectangle 4" descr="Purple mesh"/>
            <p:cNvSpPr>
              <a:spLocks noChangeArrowheads="1"/>
            </p:cNvSpPr>
            <p:nvPr/>
          </p:nvSpPr>
          <p:spPr bwMode="auto">
            <a:xfrm>
              <a:off x="1632" y="327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470" name="Rectangle 5" descr="Purple mesh"/>
            <p:cNvSpPr>
              <a:spLocks noChangeArrowheads="1"/>
            </p:cNvSpPr>
            <p:nvPr/>
          </p:nvSpPr>
          <p:spPr bwMode="auto">
            <a:xfrm>
              <a:off x="1632" y="304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471" name="Rectangle 6" descr="Purple mesh"/>
            <p:cNvSpPr>
              <a:spLocks noChangeArrowheads="1"/>
            </p:cNvSpPr>
            <p:nvPr/>
          </p:nvSpPr>
          <p:spPr bwMode="auto">
            <a:xfrm>
              <a:off x="1632" y="281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472" name="Line 7" descr="Purple mesh"/>
            <p:cNvSpPr>
              <a:spLocks noChangeShapeType="1"/>
            </p:cNvSpPr>
            <p:nvPr/>
          </p:nvSpPr>
          <p:spPr bwMode="auto">
            <a:xfrm>
              <a:off x="1632" y="281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3" name="Line 8" descr="Purple mesh"/>
            <p:cNvSpPr>
              <a:spLocks noChangeShapeType="1"/>
            </p:cNvSpPr>
            <p:nvPr/>
          </p:nvSpPr>
          <p:spPr bwMode="auto">
            <a:xfrm>
              <a:off x="1632" y="304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4" name="Line 9" descr="Purple mesh"/>
            <p:cNvSpPr>
              <a:spLocks noChangeShapeType="1"/>
            </p:cNvSpPr>
            <p:nvPr/>
          </p:nvSpPr>
          <p:spPr bwMode="auto">
            <a:xfrm>
              <a:off x="1632" y="327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5" name="Line 10" descr="Purple mesh"/>
            <p:cNvSpPr>
              <a:spLocks noChangeShapeType="1"/>
            </p:cNvSpPr>
            <p:nvPr/>
          </p:nvSpPr>
          <p:spPr bwMode="auto">
            <a:xfrm>
              <a:off x="1632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6" name="Line 11" descr="Purple mesh"/>
            <p:cNvSpPr>
              <a:spLocks noChangeShapeType="1"/>
            </p:cNvSpPr>
            <p:nvPr/>
          </p:nvSpPr>
          <p:spPr bwMode="auto">
            <a:xfrm>
              <a:off x="163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7" name="Line 12" descr="Purple mesh"/>
            <p:cNvSpPr>
              <a:spLocks noChangeShapeType="1"/>
            </p:cNvSpPr>
            <p:nvPr/>
          </p:nvSpPr>
          <p:spPr bwMode="auto">
            <a:xfrm>
              <a:off x="211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8" name="Line 13"/>
            <p:cNvSpPr>
              <a:spLocks noChangeShapeType="1"/>
            </p:cNvSpPr>
            <p:nvPr/>
          </p:nvSpPr>
          <p:spPr bwMode="auto">
            <a:xfrm>
              <a:off x="2064" y="2958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9" name="Rectangle 14" descr="Purple mesh"/>
            <p:cNvSpPr>
              <a:spLocks noChangeArrowheads="1"/>
            </p:cNvSpPr>
            <p:nvPr/>
          </p:nvSpPr>
          <p:spPr bwMode="auto">
            <a:xfrm>
              <a:off x="2352" y="327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480" name="Rectangle 15" descr="Purple mesh"/>
            <p:cNvSpPr>
              <a:spLocks noChangeArrowheads="1"/>
            </p:cNvSpPr>
            <p:nvPr/>
          </p:nvSpPr>
          <p:spPr bwMode="auto">
            <a:xfrm>
              <a:off x="2352" y="304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481" name="Rectangle 16" descr="Purple mesh"/>
            <p:cNvSpPr>
              <a:spLocks noChangeArrowheads="1"/>
            </p:cNvSpPr>
            <p:nvPr/>
          </p:nvSpPr>
          <p:spPr bwMode="auto">
            <a:xfrm>
              <a:off x="2352" y="281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482" name="Line 17" descr="Purple mesh"/>
            <p:cNvSpPr>
              <a:spLocks noChangeShapeType="1"/>
            </p:cNvSpPr>
            <p:nvPr/>
          </p:nvSpPr>
          <p:spPr bwMode="auto">
            <a:xfrm>
              <a:off x="2352" y="281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18" descr="Purple mesh"/>
            <p:cNvSpPr>
              <a:spLocks noChangeShapeType="1"/>
            </p:cNvSpPr>
            <p:nvPr/>
          </p:nvSpPr>
          <p:spPr bwMode="auto">
            <a:xfrm>
              <a:off x="2352" y="304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4" name="Line 19" descr="Purple mesh"/>
            <p:cNvSpPr>
              <a:spLocks noChangeShapeType="1"/>
            </p:cNvSpPr>
            <p:nvPr/>
          </p:nvSpPr>
          <p:spPr bwMode="auto">
            <a:xfrm>
              <a:off x="2352" y="327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20" descr="Purple mesh"/>
            <p:cNvSpPr>
              <a:spLocks noChangeShapeType="1"/>
            </p:cNvSpPr>
            <p:nvPr/>
          </p:nvSpPr>
          <p:spPr bwMode="auto">
            <a:xfrm>
              <a:off x="2352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6" name="Line 21" descr="Purple mesh"/>
            <p:cNvSpPr>
              <a:spLocks noChangeShapeType="1"/>
            </p:cNvSpPr>
            <p:nvPr/>
          </p:nvSpPr>
          <p:spPr bwMode="auto">
            <a:xfrm>
              <a:off x="235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7" name="Line 22" descr="Purple mesh"/>
            <p:cNvSpPr>
              <a:spLocks noChangeShapeType="1"/>
            </p:cNvSpPr>
            <p:nvPr/>
          </p:nvSpPr>
          <p:spPr bwMode="auto">
            <a:xfrm>
              <a:off x="283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8" name="Line 23"/>
            <p:cNvSpPr>
              <a:spLocks noChangeShapeType="1"/>
            </p:cNvSpPr>
            <p:nvPr/>
          </p:nvSpPr>
          <p:spPr bwMode="auto">
            <a:xfrm flipH="1">
              <a:off x="2112" y="3438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9" name="Rectangle 24" descr="Purple mesh"/>
            <p:cNvSpPr>
              <a:spLocks noChangeArrowheads="1"/>
            </p:cNvSpPr>
            <p:nvPr/>
          </p:nvSpPr>
          <p:spPr bwMode="auto">
            <a:xfrm>
              <a:off x="3792" y="327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490" name="Rectangle 25" descr="Purple mesh"/>
            <p:cNvSpPr>
              <a:spLocks noChangeArrowheads="1"/>
            </p:cNvSpPr>
            <p:nvPr/>
          </p:nvSpPr>
          <p:spPr bwMode="auto">
            <a:xfrm>
              <a:off x="3792" y="304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491" name="Rectangle 26" descr="Purple mesh"/>
            <p:cNvSpPr>
              <a:spLocks noChangeArrowheads="1"/>
            </p:cNvSpPr>
            <p:nvPr/>
          </p:nvSpPr>
          <p:spPr bwMode="auto">
            <a:xfrm>
              <a:off x="3792" y="281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492" name="Line 27" descr="Purple mesh"/>
            <p:cNvSpPr>
              <a:spLocks noChangeShapeType="1"/>
            </p:cNvSpPr>
            <p:nvPr/>
          </p:nvSpPr>
          <p:spPr bwMode="auto">
            <a:xfrm>
              <a:off x="3792" y="281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3" name="Line 28" descr="Purple mesh"/>
            <p:cNvSpPr>
              <a:spLocks noChangeShapeType="1"/>
            </p:cNvSpPr>
            <p:nvPr/>
          </p:nvSpPr>
          <p:spPr bwMode="auto">
            <a:xfrm>
              <a:off x="3792" y="304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4" name="Line 29" descr="Purple mesh"/>
            <p:cNvSpPr>
              <a:spLocks noChangeShapeType="1"/>
            </p:cNvSpPr>
            <p:nvPr/>
          </p:nvSpPr>
          <p:spPr bwMode="auto">
            <a:xfrm>
              <a:off x="3792" y="327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5" name="Line 30" descr="Purple mesh"/>
            <p:cNvSpPr>
              <a:spLocks noChangeShapeType="1"/>
            </p:cNvSpPr>
            <p:nvPr/>
          </p:nvSpPr>
          <p:spPr bwMode="auto">
            <a:xfrm>
              <a:off x="3792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6" name="Line 31" descr="Purple mesh"/>
            <p:cNvSpPr>
              <a:spLocks noChangeShapeType="1"/>
            </p:cNvSpPr>
            <p:nvPr/>
          </p:nvSpPr>
          <p:spPr bwMode="auto">
            <a:xfrm>
              <a:off x="379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7" name="Line 32" descr="Purple mesh"/>
            <p:cNvSpPr>
              <a:spLocks noChangeShapeType="1"/>
            </p:cNvSpPr>
            <p:nvPr/>
          </p:nvSpPr>
          <p:spPr bwMode="auto">
            <a:xfrm>
              <a:off x="427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8" name="Rectangle 33" descr="Purple mesh"/>
            <p:cNvSpPr>
              <a:spLocks noChangeArrowheads="1"/>
            </p:cNvSpPr>
            <p:nvPr/>
          </p:nvSpPr>
          <p:spPr bwMode="auto">
            <a:xfrm>
              <a:off x="4512" y="327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499" name="Rectangle 34" descr="Purple mesh"/>
            <p:cNvSpPr>
              <a:spLocks noChangeArrowheads="1"/>
            </p:cNvSpPr>
            <p:nvPr/>
          </p:nvSpPr>
          <p:spPr bwMode="auto">
            <a:xfrm>
              <a:off x="4512" y="304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500" name="Rectangle 35" descr="Purple mesh"/>
            <p:cNvSpPr>
              <a:spLocks noChangeArrowheads="1"/>
            </p:cNvSpPr>
            <p:nvPr/>
          </p:nvSpPr>
          <p:spPr bwMode="auto">
            <a:xfrm>
              <a:off x="4512" y="281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501" name="Line 36" descr="Purple mesh"/>
            <p:cNvSpPr>
              <a:spLocks noChangeShapeType="1"/>
            </p:cNvSpPr>
            <p:nvPr/>
          </p:nvSpPr>
          <p:spPr bwMode="auto">
            <a:xfrm>
              <a:off x="4512" y="281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2" name="Line 37" descr="Purple mesh"/>
            <p:cNvSpPr>
              <a:spLocks noChangeShapeType="1"/>
            </p:cNvSpPr>
            <p:nvPr/>
          </p:nvSpPr>
          <p:spPr bwMode="auto">
            <a:xfrm>
              <a:off x="4512" y="304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3" name="Line 38" descr="Purple mesh"/>
            <p:cNvSpPr>
              <a:spLocks noChangeShapeType="1"/>
            </p:cNvSpPr>
            <p:nvPr/>
          </p:nvSpPr>
          <p:spPr bwMode="auto">
            <a:xfrm>
              <a:off x="4512" y="327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4" name="Line 39" descr="Purple mesh"/>
            <p:cNvSpPr>
              <a:spLocks noChangeShapeType="1"/>
            </p:cNvSpPr>
            <p:nvPr/>
          </p:nvSpPr>
          <p:spPr bwMode="auto">
            <a:xfrm>
              <a:off x="4512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5" name="Line 40" descr="Purple mesh"/>
            <p:cNvSpPr>
              <a:spLocks noChangeShapeType="1"/>
            </p:cNvSpPr>
            <p:nvPr/>
          </p:nvSpPr>
          <p:spPr bwMode="auto">
            <a:xfrm>
              <a:off x="451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6" name="Line 41" descr="Purple mesh"/>
            <p:cNvSpPr>
              <a:spLocks noChangeShapeType="1"/>
            </p:cNvSpPr>
            <p:nvPr/>
          </p:nvSpPr>
          <p:spPr bwMode="auto">
            <a:xfrm>
              <a:off x="499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7" name="Rectangle 42"/>
            <p:cNvSpPr>
              <a:spLocks noChangeArrowheads="1"/>
            </p:cNvSpPr>
            <p:nvPr/>
          </p:nvSpPr>
          <p:spPr bwMode="auto">
            <a:xfrm>
              <a:off x="768" y="3054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2508" name="Line 43"/>
            <p:cNvSpPr>
              <a:spLocks noChangeShapeType="1"/>
            </p:cNvSpPr>
            <p:nvPr/>
          </p:nvSpPr>
          <p:spPr bwMode="auto">
            <a:xfrm>
              <a:off x="1248" y="3198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9" name="Rectangle 44" descr="Purple mesh"/>
            <p:cNvSpPr>
              <a:spLocks noChangeArrowheads="1"/>
            </p:cNvSpPr>
            <p:nvPr/>
          </p:nvSpPr>
          <p:spPr bwMode="auto">
            <a:xfrm>
              <a:off x="3072" y="2410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510" name="Rectangle 45" descr="Purple mesh"/>
            <p:cNvSpPr>
              <a:spLocks noChangeArrowheads="1"/>
            </p:cNvSpPr>
            <p:nvPr/>
          </p:nvSpPr>
          <p:spPr bwMode="auto">
            <a:xfrm>
              <a:off x="3072" y="2180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C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511" name="Rectangle 46" descr="Purple mesh"/>
            <p:cNvSpPr>
              <a:spLocks noChangeArrowheads="1"/>
            </p:cNvSpPr>
            <p:nvPr/>
          </p:nvSpPr>
          <p:spPr bwMode="auto">
            <a:xfrm>
              <a:off x="3072" y="1950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2512" name="Line 47" descr="Purple mesh"/>
            <p:cNvSpPr>
              <a:spLocks noChangeShapeType="1"/>
            </p:cNvSpPr>
            <p:nvPr/>
          </p:nvSpPr>
          <p:spPr bwMode="auto">
            <a:xfrm>
              <a:off x="3072" y="1950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3" name="Line 48" descr="Purple mesh"/>
            <p:cNvSpPr>
              <a:spLocks noChangeShapeType="1"/>
            </p:cNvSpPr>
            <p:nvPr/>
          </p:nvSpPr>
          <p:spPr bwMode="auto">
            <a:xfrm>
              <a:off x="3072" y="218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4" name="Line 49" descr="Purple mesh"/>
            <p:cNvSpPr>
              <a:spLocks noChangeShapeType="1"/>
            </p:cNvSpPr>
            <p:nvPr/>
          </p:nvSpPr>
          <p:spPr bwMode="auto">
            <a:xfrm>
              <a:off x="3072" y="241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5" name="Line 50" descr="Purple mesh"/>
            <p:cNvSpPr>
              <a:spLocks noChangeShapeType="1"/>
            </p:cNvSpPr>
            <p:nvPr/>
          </p:nvSpPr>
          <p:spPr bwMode="auto">
            <a:xfrm>
              <a:off x="3072" y="2640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6" name="Line 51" descr="Purple mesh"/>
            <p:cNvSpPr>
              <a:spLocks noChangeShapeType="1"/>
            </p:cNvSpPr>
            <p:nvPr/>
          </p:nvSpPr>
          <p:spPr bwMode="auto">
            <a:xfrm>
              <a:off x="3072" y="1950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7" name="Line 52" descr="Purple mesh"/>
            <p:cNvSpPr>
              <a:spLocks noChangeShapeType="1"/>
            </p:cNvSpPr>
            <p:nvPr/>
          </p:nvSpPr>
          <p:spPr bwMode="auto">
            <a:xfrm>
              <a:off x="3552" y="1950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8" name="Text Box 53"/>
            <p:cNvSpPr txBox="1">
              <a:spLocks noChangeArrowheads="1"/>
            </p:cNvSpPr>
            <p:nvPr/>
          </p:nvSpPr>
          <p:spPr bwMode="auto">
            <a:xfrm>
              <a:off x="2400" y="2430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cur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2519" name="Line 54"/>
            <p:cNvSpPr>
              <a:spLocks noChangeShapeType="1"/>
            </p:cNvSpPr>
            <p:nvPr/>
          </p:nvSpPr>
          <p:spPr bwMode="auto">
            <a:xfrm>
              <a:off x="2544" y="2670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20" name="Text Box 55"/>
            <p:cNvSpPr txBox="1">
              <a:spLocks noChangeArrowheads="1"/>
            </p:cNvSpPr>
            <p:nvPr/>
          </p:nvSpPr>
          <p:spPr bwMode="auto">
            <a:xfrm>
              <a:off x="2976" y="1566"/>
              <a:ext cx="5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newEle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2521" name="Line 56"/>
            <p:cNvSpPr>
              <a:spLocks noChangeShapeType="1"/>
            </p:cNvSpPr>
            <p:nvPr/>
          </p:nvSpPr>
          <p:spPr bwMode="auto">
            <a:xfrm>
              <a:off x="3264" y="1806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22" name="Line 57"/>
            <p:cNvSpPr>
              <a:spLocks noChangeShapeType="1"/>
            </p:cNvSpPr>
            <p:nvPr/>
          </p:nvSpPr>
          <p:spPr bwMode="auto">
            <a:xfrm>
              <a:off x="2784" y="2958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23" name="Line 58"/>
            <p:cNvSpPr>
              <a:spLocks noChangeShapeType="1"/>
            </p:cNvSpPr>
            <p:nvPr/>
          </p:nvSpPr>
          <p:spPr bwMode="auto">
            <a:xfrm>
              <a:off x="4224" y="2958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24" name="Line 59"/>
            <p:cNvSpPr>
              <a:spLocks noChangeShapeType="1"/>
            </p:cNvSpPr>
            <p:nvPr/>
          </p:nvSpPr>
          <p:spPr bwMode="auto">
            <a:xfrm flipH="1">
              <a:off x="2832" y="3438"/>
              <a:ext cx="100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25" name="Line 60"/>
            <p:cNvSpPr>
              <a:spLocks noChangeShapeType="1"/>
            </p:cNvSpPr>
            <p:nvPr/>
          </p:nvSpPr>
          <p:spPr bwMode="auto">
            <a:xfrm flipH="1">
              <a:off x="4272" y="3438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26" name="Line 61"/>
            <p:cNvSpPr>
              <a:spLocks noChangeShapeType="1"/>
            </p:cNvSpPr>
            <p:nvPr/>
          </p:nvSpPr>
          <p:spPr bwMode="auto">
            <a:xfrm>
              <a:off x="3504" y="20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27" name="Line 62"/>
            <p:cNvSpPr>
              <a:spLocks noChangeShapeType="1"/>
            </p:cNvSpPr>
            <p:nvPr/>
          </p:nvSpPr>
          <p:spPr bwMode="auto">
            <a:xfrm>
              <a:off x="3696" y="2094"/>
              <a:ext cx="0" cy="7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28" name="Line 63"/>
            <p:cNvSpPr>
              <a:spLocks noChangeShapeType="1"/>
            </p:cNvSpPr>
            <p:nvPr/>
          </p:nvSpPr>
          <p:spPr bwMode="auto">
            <a:xfrm>
              <a:off x="3696" y="286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29" name="Line 64"/>
            <p:cNvSpPr>
              <a:spLocks noChangeShapeType="1"/>
            </p:cNvSpPr>
            <p:nvPr/>
          </p:nvSpPr>
          <p:spPr bwMode="auto">
            <a:xfrm flipH="1">
              <a:off x="2976" y="257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30" name="Line 65"/>
            <p:cNvSpPr>
              <a:spLocks noChangeShapeType="1"/>
            </p:cNvSpPr>
            <p:nvPr/>
          </p:nvSpPr>
          <p:spPr bwMode="auto">
            <a:xfrm>
              <a:off x="2976" y="2574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31" name="Line 66"/>
            <p:cNvSpPr>
              <a:spLocks noChangeShapeType="1"/>
            </p:cNvSpPr>
            <p:nvPr/>
          </p:nvSpPr>
          <p:spPr bwMode="auto">
            <a:xfrm flipH="1">
              <a:off x="2832" y="339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68" name="Rectangle 6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اضافه کردن عنصر به ليست دوطرفه ساده-ادامه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462732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790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7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7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7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7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ext Box 2"/>
          <p:cNvSpPr txBox="1">
            <a:spLocks noChangeArrowheads="1"/>
          </p:cNvSpPr>
          <p:nvPr/>
        </p:nvSpPr>
        <p:spPr bwMode="auto">
          <a:xfrm>
            <a:off x="4724400" y="5943601"/>
            <a:ext cx="35814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cur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next = newEle;</a:t>
            </a:r>
          </a:p>
          <a:p>
            <a:pPr algn="ctr" rtl="0">
              <a:defRPr/>
            </a:pPr>
            <a:endParaRPr lang="pl-PL" sz="2400">
              <a:latin typeface="Tahoma" pitchFamily="34" charset="0"/>
            </a:endParaRPr>
          </a:p>
        </p:txBody>
      </p:sp>
      <p:grpSp>
        <p:nvGrpSpPr>
          <p:cNvPr id="63491" name="Group 3"/>
          <p:cNvGrpSpPr>
            <a:grpSpLocks/>
          </p:cNvGrpSpPr>
          <p:nvPr/>
        </p:nvGrpSpPr>
        <p:grpSpPr bwMode="auto">
          <a:xfrm>
            <a:off x="2438400" y="1981201"/>
            <a:ext cx="6705600" cy="3076575"/>
            <a:chOff x="768" y="1566"/>
            <a:chExt cx="4224" cy="1938"/>
          </a:xfrm>
        </p:grpSpPr>
        <p:sp>
          <p:nvSpPr>
            <p:cNvPr id="63493" name="Rectangle 4" descr="Purple mesh"/>
            <p:cNvSpPr>
              <a:spLocks noChangeArrowheads="1"/>
            </p:cNvSpPr>
            <p:nvPr/>
          </p:nvSpPr>
          <p:spPr bwMode="auto">
            <a:xfrm>
              <a:off x="1632" y="327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494" name="Rectangle 5" descr="Purple mesh"/>
            <p:cNvSpPr>
              <a:spLocks noChangeArrowheads="1"/>
            </p:cNvSpPr>
            <p:nvPr/>
          </p:nvSpPr>
          <p:spPr bwMode="auto">
            <a:xfrm>
              <a:off x="1632" y="304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495" name="Rectangle 6" descr="Purple mesh"/>
            <p:cNvSpPr>
              <a:spLocks noChangeArrowheads="1"/>
            </p:cNvSpPr>
            <p:nvPr/>
          </p:nvSpPr>
          <p:spPr bwMode="auto">
            <a:xfrm>
              <a:off x="1632" y="281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496" name="Line 7" descr="Purple mesh"/>
            <p:cNvSpPr>
              <a:spLocks noChangeShapeType="1"/>
            </p:cNvSpPr>
            <p:nvPr/>
          </p:nvSpPr>
          <p:spPr bwMode="auto">
            <a:xfrm>
              <a:off x="1632" y="281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7" name="Line 8" descr="Purple mesh"/>
            <p:cNvSpPr>
              <a:spLocks noChangeShapeType="1"/>
            </p:cNvSpPr>
            <p:nvPr/>
          </p:nvSpPr>
          <p:spPr bwMode="auto">
            <a:xfrm>
              <a:off x="1632" y="304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8" name="Line 9" descr="Purple mesh"/>
            <p:cNvSpPr>
              <a:spLocks noChangeShapeType="1"/>
            </p:cNvSpPr>
            <p:nvPr/>
          </p:nvSpPr>
          <p:spPr bwMode="auto">
            <a:xfrm>
              <a:off x="1632" y="327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9" name="Line 10" descr="Purple mesh"/>
            <p:cNvSpPr>
              <a:spLocks noChangeShapeType="1"/>
            </p:cNvSpPr>
            <p:nvPr/>
          </p:nvSpPr>
          <p:spPr bwMode="auto">
            <a:xfrm>
              <a:off x="1632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0" name="Line 11" descr="Purple mesh"/>
            <p:cNvSpPr>
              <a:spLocks noChangeShapeType="1"/>
            </p:cNvSpPr>
            <p:nvPr/>
          </p:nvSpPr>
          <p:spPr bwMode="auto">
            <a:xfrm>
              <a:off x="163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1" name="Line 12" descr="Purple mesh"/>
            <p:cNvSpPr>
              <a:spLocks noChangeShapeType="1"/>
            </p:cNvSpPr>
            <p:nvPr/>
          </p:nvSpPr>
          <p:spPr bwMode="auto">
            <a:xfrm>
              <a:off x="211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2" name="Line 13"/>
            <p:cNvSpPr>
              <a:spLocks noChangeShapeType="1"/>
            </p:cNvSpPr>
            <p:nvPr/>
          </p:nvSpPr>
          <p:spPr bwMode="auto">
            <a:xfrm>
              <a:off x="2064" y="2958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3" name="Rectangle 14" descr="Purple mesh"/>
            <p:cNvSpPr>
              <a:spLocks noChangeArrowheads="1"/>
            </p:cNvSpPr>
            <p:nvPr/>
          </p:nvSpPr>
          <p:spPr bwMode="auto">
            <a:xfrm>
              <a:off x="2352" y="327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04" name="Rectangle 15" descr="Purple mesh"/>
            <p:cNvSpPr>
              <a:spLocks noChangeArrowheads="1"/>
            </p:cNvSpPr>
            <p:nvPr/>
          </p:nvSpPr>
          <p:spPr bwMode="auto">
            <a:xfrm>
              <a:off x="2352" y="304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05" name="Rectangle 16" descr="Purple mesh"/>
            <p:cNvSpPr>
              <a:spLocks noChangeArrowheads="1"/>
            </p:cNvSpPr>
            <p:nvPr/>
          </p:nvSpPr>
          <p:spPr bwMode="auto">
            <a:xfrm>
              <a:off x="2352" y="281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06" name="Line 17" descr="Purple mesh"/>
            <p:cNvSpPr>
              <a:spLocks noChangeShapeType="1"/>
            </p:cNvSpPr>
            <p:nvPr/>
          </p:nvSpPr>
          <p:spPr bwMode="auto">
            <a:xfrm>
              <a:off x="2352" y="281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7" name="Line 18" descr="Purple mesh"/>
            <p:cNvSpPr>
              <a:spLocks noChangeShapeType="1"/>
            </p:cNvSpPr>
            <p:nvPr/>
          </p:nvSpPr>
          <p:spPr bwMode="auto">
            <a:xfrm>
              <a:off x="2352" y="304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8" name="Line 19" descr="Purple mesh"/>
            <p:cNvSpPr>
              <a:spLocks noChangeShapeType="1"/>
            </p:cNvSpPr>
            <p:nvPr/>
          </p:nvSpPr>
          <p:spPr bwMode="auto">
            <a:xfrm>
              <a:off x="2352" y="327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9" name="Line 20" descr="Purple mesh"/>
            <p:cNvSpPr>
              <a:spLocks noChangeShapeType="1"/>
            </p:cNvSpPr>
            <p:nvPr/>
          </p:nvSpPr>
          <p:spPr bwMode="auto">
            <a:xfrm>
              <a:off x="2352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0" name="Line 21" descr="Purple mesh"/>
            <p:cNvSpPr>
              <a:spLocks noChangeShapeType="1"/>
            </p:cNvSpPr>
            <p:nvPr/>
          </p:nvSpPr>
          <p:spPr bwMode="auto">
            <a:xfrm>
              <a:off x="235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1" name="Line 22" descr="Purple mesh"/>
            <p:cNvSpPr>
              <a:spLocks noChangeShapeType="1"/>
            </p:cNvSpPr>
            <p:nvPr/>
          </p:nvSpPr>
          <p:spPr bwMode="auto">
            <a:xfrm>
              <a:off x="283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2" name="Line 23"/>
            <p:cNvSpPr>
              <a:spLocks noChangeShapeType="1"/>
            </p:cNvSpPr>
            <p:nvPr/>
          </p:nvSpPr>
          <p:spPr bwMode="auto">
            <a:xfrm flipH="1">
              <a:off x="2112" y="3438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3" name="Rectangle 24" descr="Purple mesh"/>
            <p:cNvSpPr>
              <a:spLocks noChangeArrowheads="1"/>
            </p:cNvSpPr>
            <p:nvPr/>
          </p:nvSpPr>
          <p:spPr bwMode="auto">
            <a:xfrm>
              <a:off x="3792" y="327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14" name="Rectangle 25" descr="Purple mesh"/>
            <p:cNvSpPr>
              <a:spLocks noChangeArrowheads="1"/>
            </p:cNvSpPr>
            <p:nvPr/>
          </p:nvSpPr>
          <p:spPr bwMode="auto">
            <a:xfrm>
              <a:off x="3792" y="304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15" name="Rectangle 26" descr="Purple mesh"/>
            <p:cNvSpPr>
              <a:spLocks noChangeArrowheads="1"/>
            </p:cNvSpPr>
            <p:nvPr/>
          </p:nvSpPr>
          <p:spPr bwMode="auto">
            <a:xfrm>
              <a:off x="3792" y="281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16" name="Line 27" descr="Purple mesh"/>
            <p:cNvSpPr>
              <a:spLocks noChangeShapeType="1"/>
            </p:cNvSpPr>
            <p:nvPr/>
          </p:nvSpPr>
          <p:spPr bwMode="auto">
            <a:xfrm>
              <a:off x="3792" y="281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7" name="Line 28" descr="Purple mesh"/>
            <p:cNvSpPr>
              <a:spLocks noChangeShapeType="1"/>
            </p:cNvSpPr>
            <p:nvPr/>
          </p:nvSpPr>
          <p:spPr bwMode="auto">
            <a:xfrm>
              <a:off x="3792" y="304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8" name="Line 29" descr="Purple mesh"/>
            <p:cNvSpPr>
              <a:spLocks noChangeShapeType="1"/>
            </p:cNvSpPr>
            <p:nvPr/>
          </p:nvSpPr>
          <p:spPr bwMode="auto">
            <a:xfrm>
              <a:off x="3792" y="327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9" name="Line 30" descr="Purple mesh"/>
            <p:cNvSpPr>
              <a:spLocks noChangeShapeType="1"/>
            </p:cNvSpPr>
            <p:nvPr/>
          </p:nvSpPr>
          <p:spPr bwMode="auto">
            <a:xfrm>
              <a:off x="3792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20" name="Line 31" descr="Purple mesh"/>
            <p:cNvSpPr>
              <a:spLocks noChangeShapeType="1"/>
            </p:cNvSpPr>
            <p:nvPr/>
          </p:nvSpPr>
          <p:spPr bwMode="auto">
            <a:xfrm>
              <a:off x="379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21" name="Line 32" descr="Purple mesh"/>
            <p:cNvSpPr>
              <a:spLocks noChangeShapeType="1"/>
            </p:cNvSpPr>
            <p:nvPr/>
          </p:nvSpPr>
          <p:spPr bwMode="auto">
            <a:xfrm>
              <a:off x="427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22" name="Rectangle 33" descr="Purple mesh"/>
            <p:cNvSpPr>
              <a:spLocks noChangeArrowheads="1"/>
            </p:cNvSpPr>
            <p:nvPr/>
          </p:nvSpPr>
          <p:spPr bwMode="auto">
            <a:xfrm>
              <a:off x="4512" y="327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23" name="Rectangle 34" descr="Purple mesh"/>
            <p:cNvSpPr>
              <a:spLocks noChangeArrowheads="1"/>
            </p:cNvSpPr>
            <p:nvPr/>
          </p:nvSpPr>
          <p:spPr bwMode="auto">
            <a:xfrm>
              <a:off x="4512" y="304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24" name="Rectangle 35" descr="Purple mesh"/>
            <p:cNvSpPr>
              <a:spLocks noChangeArrowheads="1"/>
            </p:cNvSpPr>
            <p:nvPr/>
          </p:nvSpPr>
          <p:spPr bwMode="auto">
            <a:xfrm>
              <a:off x="4512" y="2814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solidFill>
                  <a:srgbClr val="FFFF00"/>
                </a:solidFill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25" name="Line 36" descr="Purple mesh"/>
            <p:cNvSpPr>
              <a:spLocks noChangeShapeType="1"/>
            </p:cNvSpPr>
            <p:nvPr/>
          </p:nvSpPr>
          <p:spPr bwMode="auto">
            <a:xfrm>
              <a:off x="4512" y="281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26" name="Line 37" descr="Purple mesh"/>
            <p:cNvSpPr>
              <a:spLocks noChangeShapeType="1"/>
            </p:cNvSpPr>
            <p:nvPr/>
          </p:nvSpPr>
          <p:spPr bwMode="auto">
            <a:xfrm>
              <a:off x="4512" y="304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27" name="Line 38" descr="Purple mesh"/>
            <p:cNvSpPr>
              <a:spLocks noChangeShapeType="1"/>
            </p:cNvSpPr>
            <p:nvPr/>
          </p:nvSpPr>
          <p:spPr bwMode="auto">
            <a:xfrm>
              <a:off x="4512" y="3274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28" name="Line 39" descr="Purple mesh"/>
            <p:cNvSpPr>
              <a:spLocks noChangeShapeType="1"/>
            </p:cNvSpPr>
            <p:nvPr/>
          </p:nvSpPr>
          <p:spPr bwMode="auto">
            <a:xfrm>
              <a:off x="4512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29" name="Line 40" descr="Purple mesh"/>
            <p:cNvSpPr>
              <a:spLocks noChangeShapeType="1"/>
            </p:cNvSpPr>
            <p:nvPr/>
          </p:nvSpPr>
          <p:spPr bwMode="auto">
            <a:xfrm>
              <a:off x="451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30" name="Line 41" descr="Purple mesh"/>
            <p:cNvSpPr>
              <a:spLocks noChangeShapeType="1"/>
            </p:cNvSpPr>
            <p:nvPr/>
          </p:nvSpPr>
          <p:spPr bwMode="auto">
            <a:xfrm>
              <a:off x="4992" y="2814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31" name="Rectangle 42"/>
            <p:cNvSpPr>
              <a:spLocks noChangeArrowheads="1"/>
            </p:cNvSpPr>
            <p:nvPr/>
          </p:nvSpPr>
          <p:spPr bwMode="auto">
            <a:xfrm>
              <a:off x="768" y="3054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3532" name="Line 43"/>
            <p:cNvSpPr>
              <a:spLocks noChangeShapeType="1"/>
            </p:cNvSpPr>
            <p:nvPr/>
          </p:nvSpPr>
          <p:spPr bwMode="auto">
            <a:xfrm>
              <a:off x="1248" y="3198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33" name="Rectangle 44" descr="Purple mesh"/>
            <p:cNvSpPr>
              <a:spLocks noChangeArrowheads="1"/>
            </p:cNvSpPr>
            <p:nvPr/>
          </p:nvSpPr>
          <p:spPr bwMode="auto">
            <a:xfrm>
              <a:off x="3072" y="2410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34" name="Rectangle 45" descr="Purple mesh"/>
            <p:cNvSpPr>
              <a:spLocks noChangeArrowheads="1"/>
            </p:cNvSpPr>
            <p:nvPr/>
          </p:nvSpPr>
          <p:spPr bwMode="auto">
            <a:xfrm>
              <a:off x="3072" y="2180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C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35" name="Rectangle 46" descr="Purple mesh"/>
            <p:cNvSpPr>
              <a:spLocks noChangeArrowheads="1"/>
            </p:cNvSpPr>
            <p:nvPr/>
          </p:nvSpPr>
          <p:spPr bwMode="auto">
            <a:xfrm>
              <a:off x="3072" y="1950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3536" name="Line 47" descr="Purple mesh"/>
            <p:cNvSpPr>
              <a:spLocks noChangeShapeType="1"/>
            </p:cNvSpPr>
            <p:nvPr/>
          </p:nvSpPr>
          <p:spPr bwMode="auto">
            <a:xfrm>
              <a:off x="3072" y="1950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37" name="Line 48" descr="Purple mesh"/>
            <p:cNvSpPr>
              <a:spLocks noChangeShapeType="1"/>
            </p:cNvSpPr>
            <p:nvPr/>
          </p:nvSpPr>
          <p:spPr bwMode="auto">
            <a:xfrm>
              <a:off x="3072" y="218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38" name="Line 49" descr="Purple mesh"/>
            <p:cNvSpPr>
              <a:spLocks noChangeShapeType="1"/>
            </p:cNvSpPr>
            <p:nvPr/>
          </p:nvSpPr>
          <p:spPr bwMode="auto">
            <a:xfrm>
              <a:off x="3072" y="241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39" name="Line 50" descr="Purple mesh"/>
            <p:cNvSpPr>
              <a:spLocks noChangeShapeType="1"/>
            </p:cNvSpPr>
            <p:nvPr/>
          </p:nvSpPr>
          <p:spPr bwMode="auto">
            <a:xfrm>
              <a:off x="3072" y="2640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40" name="Line 51" descr="Purple mesh"/>
            <p:cNvSpPr>
              <a:spLocks noChangeShapeType="1"/>
            </p:cNvSpPr>
            <p:nvPr/>
          </p:nvSpPr>
          <p:spPr bwMode="auto">
            <a:xfrm>
              <a:off x="3072" y="1950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41" name="Line 52" descr="Purple mesh"/>
            <p:cNvSpPr>
              <a:spLocks noChangeShapeType="1"/>
            </p:cNvSpPr>
            <p:nvPr/>
          </p:nvSpPr>
          <p:spPr bwMode="auto">
            <a:xfrm>
              <a:off x="3552" y="1950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42" name="Text Box 53"/>
            <p:cNvSpPr txBox="1">
              <a:spLocks noChangeArrowheads="1"/>
            </p:cNvSpPr>
            <p:nvPr/>
          </p:nvSpPr>
          <p:spPr bwMode="auto">
            <a:xfrm>
              <a:off x="2400" y="2430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cur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3543" name="Line 54"/>
            <p:cNvSpPr>
              <a:spLocks noChangeShapeType="1"/>
            </p:cNvSpPr>
            <p:nvPr/>
          </p:nvSpPr>
          <p:spPr bwMode="auto">
            <a:xfrm>
              <a:off x="2544" y="2670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44" name="Text Box 55"/>
            <p:cNvSpPr txBox="1">
              <a:spLocks noChangeArrowheads="1"/>
            </p:cNvSpPr>
            <p:nvPr/>
          </p:nvSpPr>
          <p:spPr bwMode="auto">
            <a:xfrm>
              <a:off x="2976" y="1566"/>
              <a:ext cx="5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newEle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3545" name="Line 56"/>
            <p:cNvSpPr>
              <a:spLocks noChangeShapeType="1"/>
            </p:cNvSpPr>
            <p:nvPr/>
          </p:nvSpPr>
          <p:spPr bwMode="auto">
            <a:xfrm>
              <a:off x="3264" y="1806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46" name="Line 57"/>
            <p:cNvSpPr>
              <a:spLocks noChangeShapeType="1"/>
            </p:cNvSpPr>
            <p:nvPr/>
          </p:nvSpPr>
          <p:spPr bwMode="auto">
            <a:xfrm>
              <a:off x="4224" y="2958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47" name="Line 58"/>
            <p:cNvSpPr>
              <a:spLocks noChangeShapeType="1"/>
            </p:cNvSpPr>
            <p:nvPr/>
          </p:nvSpPr>
          <p:spPr bwMode="auto">
            <a:xfrm flipH="1">
              <a:off x="2832" y="3438"/>
              <a:ext cx="100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48" name="Line 59"/>
            <p:cNvSpPr>
              <a:spLocks noChangeShapeType="1"/>
            </p:cNvSpPr>
            <p:nvPr/>
          </p:nvSpPr>
          <p:spPr bwMode="auto">
            <a:xfrm flipH="1">
              <a:off x="4272" y="3438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49" name="Line 60"/>
            <p:cNvSpPr>
              <a:spLocks noChangeShapeType="1"/>
            </p:cNvSpPr>
            <p:nvPr/>
          </p:nvSpPr>
          <p:spPr bwMode="auto">
            <a:xfrm>
              <a:off x="3504" y="20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50" name="Line 61"/>
            <p:cNvSpPr>
              <a:spLocks noChangeShapeType="1"/>
            </p:cNvSpPr>
            <p:nvPr/>
          </p:nvSpPr>
          <p:spPr bwMode="auto">
            <a:xfrm>
              <a:off x="3696" y="2094"/>
              <a:ext cx="0" cy="7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51" name="Line 62"/>
            <p:cNvSpPr>
              <a:spLocks noChangeShapeType="1"/>
            </p:cNvSpPr>
            <p:nvPr/>
          </p:nvSpPr>
          <p:spPr bwMode="auto">
            <a:xfrm>
              <a:off x="3696" y="286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52" name="Line 63"/>
            <p:cNvSpPr>
              <a:spLocks noChangeShapeType="1"/>
            </p:cNvSpPr>
            <p:nvPr/>
          </p:nvSpPr>
          <p:spPr bwMode="auto">
            <a:xfrm flipH="1">
              <a:off x="2976" y="257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53" name="Line 64"/>
            <p:cNvSpPr>
              <a:spLocks noChangeShapeType="1"/>
            </p:cNvSpPr>
            <p:nvPr/>
          </p:nvSpPr>
          <p:spPr bwMode="auto">
            <a:xfrm>
              <a:off x="2976" y="2574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54" name="Line 65"/>
            <p:cNvSpPr>
              <a:spLocks noChangeShapeType="1"/>
            </p:cNvSpPr>
            <p:nvPr/>
          </p:nvSpPr>
          <p:spPr bwMode="auto">
            <a:xfrm flipH="1">
              <a:off x="2832" y="339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55" name="Line 66"/>
            <p:cNvSpPr>
              <a:spLocks noChangeShapeType="1"/>
            </p:cNvSpPr>
            <p:nvPr/>
          </p:nvSpPr>
          <p:spPr bwMode="auto">
            <a:xfrm>
              <a:off x="2784" y="295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56" name="Line 67"/>
            <p:cNvSpPr>
              <a:spLocks noChangeShapeType="1"/>
            </p:cNvSpPr>
            <p:nvPr/>
          </p:nvSpPr>
          <p:spPr bwMode="auto">
            <a:xfrm flipV="1">
              <a:off x="2880" y="2094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57" name="Line 68"/>
            <p:cNvSpPr>
              <a:spLocks noChangeShapeType="1"/>
            </p:cNvSpPr>
            <p:nvPr/>
          </p:nvSpPr>
          <p:spPr bwMode="auto">
            <a:xfrm>
              <a:off x="2880" y="209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492" name="Rectangle 69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اضافه کردن عنصر به ليست دوطرفه ساده-ادامه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52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9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9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9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9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9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ext Box 2"/>
          <p:cNvSpPr txBox="1">
            <a:spLocks noChangeArrowheads="1"/>
          </p:cNvSpPr>
          <p:nvPr/>
        </p:nvSpPr>
        <p:spPr bwMode="auto">
          <a:xfrm>
            <a:off x="2711450" y="5670551"/>
            <a:ext cx="582295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(newEle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next)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pre = newEle;</a:t>
            </a:r>
          </a:p>
          <a:p>
            <a:pPr algn="ctr" rtl="0">
              <a:defRPr/>
            </a:pPr>
            <a:endParaRPr lang="pl-PL" sz="2400">
              <a:latin typeface="Tahoma" pitchFamily="34" charset="0"/>
            </a:endParaRPr>
          </a:p>
        </p:txBody>
      </p:sp>
      <p:grpSp>
        <p:nvGrpSpPr>
          <p:cNvPr id="64515" name="Group 3"/>
          <p:cNvGrpSpPr>
            <a:grpSpLocks/>
          </p:cNvGrpSpPr>
          <p:nvPr/>
        </p:nvGrpSpPr>
        <p:grpSpPr bwMode="auto">
          <a:xfrm>
            <a:off x="2362200" y="1752601"/>
            <a:ext cx="6705600" cy="3167063"/>
            <a:chOff x="816" y="1509"/>
            <a:chExt cx="4224" cy="1995"/>
          </a:xfrm>
        </p:grpSpPr>
        <p:sp>
          <p:nvSpPr>
            <p:cNvPr id="64517" name="Rectangle 4" descr="Purple mesh"/>
            <p:cNvSpPr>
              <a:spLocks noChangeArrowheads="1"/>
            </p:cNvSpPr>
            <p:nvPr/>
          </p:nvSpPr>
          <p:spPr bwMode="auto">
            <a:xfrm>
              <a:off x="1680" y="3255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18" name="Rectangle 5" descr="Purple mesh"/>
            <p:cNvSpPr>
              <a:spLocks noChangeArrowheads="1"/>
            </p:cNvSpPr>
            <p:nvPr/>
          </p:nvSpPr>
          <p:spPr bwMode="auto">
            <a:xfrm>
              <a:off x="1680" y="3006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19" name="Rectangle 6" descr="Purple mesh"/>
            <p:cNvSpPr>
              <a:spLocks noChangeArrowheads="1"/>
            </p:cNvSpPr>
            <p:nvPr/>
          </p:nvSpPr>
          <p:spPr bwMode="auto">
            <a:xfrm>
              <a:off x="1680" y="2757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20" name="Line 7" descr="Purple mesh"/>
            <p:cNvSpPr>
              <a:spLocks noChangeShapeType="1"/>
            </p:cNvSpPr>
            <p:nvPr/>
          </p:nvSpPr>
          <p:spPr bwMode="auto">
            <a:xfrm>
              <a:off x="1680" y="2757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1" name="Line 8" descr="Purple mesh"/>
            <p:cNvSpPr>
              <a:spLocks noChangeShapeType="1"/>
            </p:cNvSpPr>
            <p:nvPr/>
          </p:nvSpPr>
          <p:spPr bwMode="auto">
            <a:xfrm>
              <a:off x="1680" y="300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2" name="Line 9" descr="Purple mesh"/>
            <p:cNvSpPr>
              <a:spLocks noChangeShapeType="1"/>
            </p:cNvSpPr>
            <p:nvPr/>
          </p:nvSpPr>
          <p:spPr bwMode="auto">
            <a:xfrm>
              <a:off x="1680" y="3255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3" name="Line 10" descr="Purple mesh"/>
            <p:cNvSpPr>
              <a:spLocks noChangeShapeType="1"/>
            </p:cNvSpPr>
            <p:nvPr/>
          </p:nvSpPr>
          <p:spPr bwMode="auto">
            <a:xfrm>
              <a:off x="1680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4" name="Line 11" descr="Purple mesh"/>
            <p:cNvSpPr>
              <a:spLocks noChangeShapeType="1"/>
            </p:cNvSpPr>
            <p:nvPr/>
          </p:nvSpPr>
          <p:spPr bwMode="auto">
            <a:xfrm>
              <a:off x="1680" y="2757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5" name="Line 12" descr="Purple mesh"/>
            <p:cNvSpPr>
              <a:spLocks noChangeShapeType="1"/>
            </p:cNvSpPr>
            <p:nvPr/>
          </p:nvSpPr>
          <p:spPr bwMode="auto">
            <a:xfrm>
              <a:off x="2160" y="2757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6" name="Line 13"/>
            <p:cNvSpPr>
              <a:spLocks noChangeShapeType="1"/>
            </p:cNvSpPr>
            <p:nvPr/>
          </p:nvSpPr>
          <p:spPr bwMode="auto">
            <a:xfrm>
              <a:off x="2112" y="2901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7" name="Rectangle 14" descr="Purple mesh"/>
            <p:cNvSpPr>
              <a:spLocks noChangeArrowheads="1"/>
            </p:cNvSpPr>
            <p:nvPr/>
          </p:nvSpPr>
          <p:spPr bwMode="auto">
            <a:xfrm>
              <a:off x="2400" y="3255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28" name="Rectangle 15" descr="Purple mesh"/>
            <p:cNvSpPr>
              <a:spLocks noChangeArrowheads="1"/>
            </p:cNvSpPr>
            <p:nvPr/>
          </p:nvSpPr>
          <p:spPr bwMode="auto">
            <a:xfrm>
              <a:off x="2400" y="3006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29" name="Rectangle 16" descr="Purple mesh"/>
            <p:cNvSpPr>
              <a:spLocks noChangeArrowheads="1"/>
            </p:cNvSpPr>
            <p:nvPr/>
          </p:nvSpPr>
          <p:spPr bwMode="auto">
            <a:xfrm>
              <a:off x="2400" y="2757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30" name="Line 17" descr="Purple mesh"/>
            <p:cNvSpPr>
              <a:spLocks noChangeShapeType="1"/>
            </p:cNvSpPr>
            <p:nvPr/>
          </p:nvSpPr>
          <p:spPr bwMode="auto">
            <a:xfrm>
              <a:off x="2400" y="2757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1" name="Line 18" descr="Purple mesh"/>
            <p:cNvSpPr>
              <a:spLocks noChangeShapeType="1"/>
            </p:cNvSpPr>
            <p:nvPr/>
          </p:nvSpPr>
          <p:spPr bwMode="auto">
            <a:xfrm>
              <a:off x="2400" y="300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2" name="Line 19" descr="Purple mesh"/>
            <p:cNvSpPr>
              <a:spLocks noChangeShapeType="1"/>
            </p:cNvSpPr>
            <p:nvPr/>
          </p:nvSpPr>
          <p:spPr bwMode="auto">
            <a:xfrm>
              <a:off x="2400" y="3255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3" name="Line 20" descr="Purple mesh"/>
            <p:cNvSpPr>
              <a:spLocks noChangeShapeType="1"/>
            </p:cNvSpPr>
            <p:nvPr/>
          </p:nvSpPr>
          <p:spPr bwMode="auto">
            <a:xfrm>
              <a:off x="2400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4" name="Line 21" descr="Purple mesh"/>
            <p:cNvSpPr>
              <a:spLocks noChangeShapeType="1"/>
            </p:cNvSpPr>
            <p:nvPr/>
          </p:nvSpPr>
          <p:spPr bwMode="auto">
            <a:xfrm>
              <a:off x="2400" y="2757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5" name="Line 22" descr="Purple mesh"/>
            <p:cNvSpPr>
              <a:spLocks noChangeShapeType="1"/>
            </p:cNvSpPr>
            <p:nvPr/>
          </p:nvSpPr>
          <p:spPr bwMode="auto">
            <a:xfrm>
              <a:off x="2880" y="2757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6" name="Line 23"/>
            <p:cNvSpPr>
              <a:spLocks noChangeShapeType="1"/>
            </p:cNvSpPr>
            <p:nvPr/>
          </p:nvSpPr>
          <p:spPr bwMode="auto">
            <a:xfrm flipH="1">
              <a:off x="2160" y="3381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7" name="Rectangle 24" descr="Purple mesh"/>
            <p:cNvSpPr>
              <a:spLocks noChangeArrowheads="1"/>
            </p:cNvSpPr>
            <p:nvPr/>
          </p:nvSpPr>
          <p:spPr bwMode="auto">
            <a:xfrm>
              <a:off x="3840" y="3255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38" name="Rectangle 25" descr="Purple mesh"/>
            <p:cNvSpPr>
              <a:spLocks noChangeArrowheads="1"/>
            </p:cNvSpPr>
            <p:nvPr/>
          </p:nvSpPr>
          <p:spPr bwMode="auto">
            <a:xfrm>
              <a:off x="3840" y="3006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39" name="Rectangle 26" descr="Purple mesh"/>
            <p:cNvSpPr>
              <a:spLocks noChangeArrowheads="1"/>
            </p:cNvSpPr>
            <p:nvPr/>
          </p:nvSpPr>
          <p:spPr bwMode="auto">
            <a:xfrm>
              <a:off x="3840" y="2757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40" name="Line 27" descr="Purple mesh"/>
            <p:cNvSpPr>
              <a:spLocks noChangeShapeType="1"/>
            </p:cNvSpPr>
            <p:nvPr/>
          </p:nvSpPr>
          <p:spPr bwMode="auto">
            <a:xfrm>
              <a:off x="3840" y="2757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1" name="Line 28" descr="Purple mesh"/>
            <p:cNvSpPr>
              <a:spLocks noChangeShapeType="1"/>
            </p:cNvSpPr>
            <p:nvPr/>
          </p:nvSpPr>
          <p:spPr bwMode="auto">
            <a:xfrm>
              <a:off x="3840" y="300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2" name="Line 29" descr="Purple mesh"/>
            <p:cNvSpPr>
              <a:spLocks noChangeShapeType="1"/>
            </p:cNvSpPr>
            <p:nvPr/>
          </p:nvSpPr>
          <p:spPr bwMode="auto">
            <a:xfrm>
              <a:off x="3840" y="3255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3" name="Line 30" descr="Purple mesh"/>
            <p:cNvSpPr>
              <a:spLocks noChangeShapeType="1"/>
            </p:cNvSpPr>
            <p:nvPr/>
          </p:nvSpPr>
          <p:spPr bwMode="auto">
            <a:xfrm>
              <a:off x="3840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4" name="Line 31" descr="Purple mesh"/>
            <p:cNvSpPr>
              <a:spLocks noChangeShapeType="1"/>
            </p:cNvSpPr>
            <p:nvPr/>
          </p:nvSpPr>
          <p:spPr bwMode="auto">
            <a:xfrm>
              <a:off x="3840" y="2757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5" name="Line 32" descr="Purple mesh"/>
            <p:cNvSpPr>
              <a:spLocks noChangeShapeType="1"/>
            </p:cNvSpPr>
            <p:nvPr/>
          </p:nvSpPr>
          <p:spPr bwMode="auto">
            <a:xfrm>
              <a:off x="4320" y="2757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6" name="Rectangle 33" descr="Purple mesh"/>
            <p:cNvSpPr>
              <a:spLocks noChangeArrowheads="1"/>
            </p:cNvSpPr>
            <p:nvPr/>
          </p:nvSpPr>
          <p:spPr bwMode="auto">
            <a:xfrm>
              <a:off x="4560" y="3255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47" name="Rectangle 34" descr="Purple mesh"/>
            <p:cNvSpPr>
              <a:spLocks noChangeArrowheads="1"/>
            </p:cNvSpPr>
            <p:nvPr/>
          </p:nvSpPr>
          <p:spPr bwMode="auto">
            <a:xfrm>
              <a:off x="4560" y="3006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48" name="Rectangle 35" descr="Purple mesh"/>
            <p:cNvSpPr>
              <a:spLocks noChangeArrowheads="1"/>
            </p:cNvSpPr>
            <p:nvPr/>
          </p:nvSpPr>
          <p:spPr bwMode="auto">
            <a:xfrm>
              <a:off x="4560" y="2757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49" name="Line 36" descr="Purple mesh"/>
            <p:cNvSpPr>
              <a:spLocks noChangeShapeType="1"/>
            </p:cNvSpPr>
            <p:nvPr/>
          </p:nvSpPr>
          <p:spPr bwMode="auto">
            <a:xfrm>
              <a:off x="4560" y="2757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50" name="Line 37" descr="Purple mesh"/>
            <p:cNvSpPr>
              <a:spLocks noChangeShapeType="1"/>
            </p:cNvSpPr>
            <p:nvPr/>
          </p:nvSpPr>
          <p:spPr bwMode="auto">
            <a:xfrm>
              <a:off x="4560" y="300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51" name="Line 38" descr="Purple mesh"/>
            <p:cNvSpPr>
              <a:spLocks noChangeShapeType="1"/>
            </p:cNvSpPr>
            <p:nvPr/>
          </p:nvSpPr>
          <p:spPr bwMode="auto">
            <a:xfrm>
              <a:off x="4560" y="3255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52" name="Line 39" descr="Purple mesh"/>
            <p:cNvSpPr>
              <a:spLocks noChangeShapeType="1"/>
            </p:cNvSpPr>
            <p:nvPr/>
          </p:nvSpPr>
          <p:spPr bwMode="auto">
            <a:xfrm>
              <a:off x="4560" y="3504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53" name="Line 40" descr="Purple mesh"/>
            <p:cNvSpPr>
              <a:spLocks noChangeShapeType="1"/>
            </p:cNvSpPr>
            <p:nvPr/>
          </p:nvSpPr>
          <p:spPr bwMode="auto">
            <a:xfrm>
              <a:off x="4560" y="2757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54" name="Line 41" descr="Purple mesh"/>
            <p:cNvSpPr>
              <a:spLocks noChangeShapeType="1"/>
            </p:cNvSpPr>
            <p:nvPr/>
          </p:nvSpPr>
          <p:spPr bwMode="auto">
            <a:xfrm>
              <a:off x="5040" y="2757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55" name="Rectangle 42"/>
            <p:cNvSpPr>
              <a:spLocks noChangeArrowheads="1"/>
            </p:cNvSpPr>
            <p:nvPr/>
          </p:nvSpPr>
          <p:spPr bwMode="auto">
            <a:xfrm>
              <a:off x="816" y="2997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4556" name="Line 43"/>
            <p:cNvSpPr>
              <a:spLocks noChangeShapeType="1"/>
            </p:cNvSpPr>
            <p:nvPr/>
          </p:nvSpPr>
          <p:spPr bwMode="auto">
            <a:xfrm>
              <a:off x="1296" y="3141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57" name="Rectangle 44" descr="Purple mesh"/>
            <p:cNvSpPr>
              <a:spLocks noChangeArrowheads="1"/>
            </p:cNvSpPr>
            <p:nvPr/>
          </p:nvSpPr>
          <p:spPr bwMode="auto">
            <a:xfrm>
              <a:off x="3120" y="2391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58" name="Rectangle 45" descr="Purple mesh"/>
            <p:cNvSpPr>
              <a:spLocks noChangeArrowheads="1"/>
            </p:cNvSpPr>
            <p:nvPr/>
          </p:nvSpPr>
          <p:spPr bwMode="auto">
            <a:xfrm>
              <a:off x="3120" y="2142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C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59" name="Rectangle 46" descr="Purple mesh"/>
            <p:cNvSpPr>
              <a:spLocks noChangeArrowheads="1"/>
            </p:cNvSpPr>
            <p:nvPr/>
          </p:nvSpPr>
          <p:spPr bwMode="auto">
            <a:xfrm>
              <a:off x="3120" y="1893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4560" name="Line 47" descr="Purple mesh"/>
            <p:cNvSpPr>
              <a:spLocks noChangeShapeType="1"/>
            </p:cNvSpPr>
            <p:nvPr/>
          </p:nvSpPr>
          <p:spPr bwMode="auto">
            <a:xfrm>
              <a:off x="3120" y="1893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61" name="Line 48" descr="Purple mesh"/>
            <p:cNvSpPr>
              <a:spLocks noChangeShapeType="1"/>
            </p:cNvSpPr>
            <p:nvPr/>
          </p:nvSpPr>
          <p:spPr bwMode="auto">
            <a:xfrm>
              <a:off x="3120" y="214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62" name="Line 49" descr="Purple mesh"/>
            <p:cNvSpPr>
              <a:spLocks noChangeShapeType="1"/>
            </p:cNvSpPr>
            <p:nvPr/>
          </p:nvSpPr>
          <p:spPr bwMode="auto">
            <a:xfrm>
              <a:off x="3120" y="2391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63" name="Line 50" descr="Purple mesh"/>
            <p:cNvSpPr>
              <a:spLocks noChangeShapeType="1"/>
            </p:cNvSpPr>
            <p:nvPr/>
          </p:nvSpPr>
          <p:spPr bwMode="auto">
            <a:xfrm>
              <a:off x="3120" y="2640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64" name="Line 51" descr="Purple mesh"/>
            <p:cNvSpPr>
              <a:spLocks noChangeShapeType="1"/>
            </p:cNvSpPr>
            <p:nvPr/>
          </p:nvSpPr>
          <p:spPr bwMode="auto">
            <a:xfrm>
              <a:off x="3120" y="1893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65" name="Line 52" descr="Purple mesh"/>
            <p:cNvSpPr>
              <a:spLocks noChangeShapeType="1"/>
            </p:cNvSpPr>
            <p:nvPr/>
          </p:nvSpPr>
          <p:spPr bwMode="auto">
            <a:xfrm>
              <a:off x="3600" y="1893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66" name="Text Box 53"/>
            <p:cNvSpPr txBox="1">
              <a:spLocks noChangeArrowheads="1"/>
            </p:cNvSpPr>
            <p:nvPr/>
          </p:nvSpPr>
          <p:spPr bwMode="auto">
            <a:xfrm>
              <a:off x="2448" y="2373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cur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4567" name="Line 54"/>
            <p:cNvSpPr>
              <a:spLocks noChangeShapeType="1"/>
            </p:cNvSpPr>
            <p:nvPr/>
          </p:nvSpPr>
          <p:spPr bwMode="auto">
            <a:xfrm>
              <a:off x="2592" y="2613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68" name="Text Box 55"/>
            <p:cNvSpPr txBox="1">
              <a:spLocks noChangeArrowheads="1"/>
            </p:cNvSpPr>
            <p:nvPr/>
          </p:nvSpPr>
          <p:spPr bwMode="auto">
            <a:xfrm>
              <a:off x="3024" y="1509"/>
              <a:ext cx="5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newEle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4569" name="Line 56"/>
            <p:cNvSpPr>
              <a:spLocks noChangeShapeType="1"/>
            </p:cNvSpPr>
            <p:nvPr/>
          </p:nvSpPr>
          <p:spPr bwMode="auto">
            <a:xfrm>
              <a:off x="3312" y="1749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70" name="Line 57"/>
            <p:cNvSpPr>
              <a:spLocks noChangeShapeType="1"/>
            </p:cNvSpPr>
            <p:nvPr/>
          </p:nvSpPr>
          <p:spPr bwMode="auto">
            <a:xfrm>
              <a:off x="4272" y="2901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71" name="Line 58"/>
            <p:cNvSpPr>
              <a:spLocks noChangeShapeType="1"/>
            </p:cNvSpPr>
            <p:nvPr/>
          </p:nvSpPr>
          <p:spPr bwMode="auto">
            <a:xfrm flipH="1">
              <a:off x="4320" y="3381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72" name="Line 59"/>
            <p:cNvSpPr>
              <a:spLocks noChangeShapeType="1"/>
            </p:cNvSpPr>
            <p:nvPr/>
          </p:nvSpPr>
          <p:spPr bwMode="auto">
            <a:xfrm>
              <a:off x="3552" y="2037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73" name="Line 60"/>
            <p:cNvSpPr>
              <a:spLocks noChangeShapeType="1"/>
            </p:cNvSpPr>
            <p:nvPr/>
          </p:nvSpPr>
          <p:spPr bwMode="auto">
            <a:xfrm>
              <a:off x="3744" y="2037"/>
              <a:ext cx="0" cy="7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74" name="Line 61"/>
            <p:cNvSpPr>
              <a:spLocks noChangeShapeType="1"/>
            </p:cNvSpPr>
            <p:nvPr/>
          </p:nvSpPr>
          <p:spPr bwMode="auto">
            <a:xfrm>
              <a:off x="3744" y="2805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75" name="Line 62"/>
            <p:cNvSpPr>
              <a:spLocks noChangeShapeType="1"/>
            </p:cNvSpPr>
            <p:nvPr/>
          </p:nvSpPr>
          <p:spPr bwMode="auto">
            <a:xfrm flipH="1">
              <a:off x="3024" y="2517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76" name="Line 63"/>
            <p:cNvSpPr>
              <a:spLocks noChangeShapeType="1"/>
            </p:cNvSpPr>
            <p:nvPr/>
          </p:nvSpPr>
          <p:spPr bwMode="auto">
            <a:xfrm>
              <a:off x="3024" y="2517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77" name="Line 64"/>
            <p:cNvSpPr>
              <a:spLocks noChangeShapeType="1"/>
            </p:cNvSpPr>
            <p:nvPr/>
          </p:nvSpPr>
          <p:spPr bwMode="auto">
            <a:xfrm flipH="1">
              <a:off x="2880" y="3333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78" name="Line 65"/>
            <p:cNvSpPr>
              <a:spLocks noChangeShapeType="1"/>
            </p:cNvSpPr>
            <p:nvPr/>
          </p:nvSpPr>
          <p:spPr bwMode="auto">
            <a:xfrm>
              <a:off x="2832" y="2901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79" name="Line 66"/>
            <p:cNvSpPr>
              <a:spLocks noChangeShapeType="1"/>
            </p:cNvSpPr>
            <p:nvPr/>
          </p:nvSpPr>
          <p:spPr bwMode="auto">
            <a:xfrm flipV="1">
              <a:off x="2928" y="2037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80" name="Line 67"/>
            <p:cNvSpPr>
              <a:spLocks noChangeShapeType="1"/>
            </p:cNvSpPr>
            <p:nvPr/>
          </p:nvSpPr>
          <p:spPr bwMode="auto">
            <a:xfrm>
              <a:off x="2928" y="2037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81" name="Line 68"/>
            <p:cNvSpPr>
              <a:spLocks noChangeShapeType="1"/>
            </p:cNvSpPr>
            <p:nvPr/>
          </p:nvSpPr>
          <p:spPr bwMode="auto">
            <a:xfrm flipH="1">
              <a:off x="3696" y="3381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82" name="Line 69"/>
            <p:cNvSpPr>
              <a:spLocks noChangeShapeType="1"/>
            </p:cNvSpPr>
            <p:nvPr/>
          </p:nvSpPr>
          <p:spPr bwMode="auto">
            <a:xfrm flipV="1">
              <a:off x="3696" y="2517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83" name="Line 70"/>
            <p:cNvSpPr>
              <a:spLocks noChangeShapeType="1"/>
            </p:cNvSpPr>
            <p:nvPr/>
          </p:nvSpPr>
          <p:spPr bwMode="auto">
            <a:xfrm flipH="1">
              <a:off x="3600" y="251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16" name="Rectangle 7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eaLnBrk="1" hangingPunct="1"/>
            <a:r>
              <a:rPr lang="fa-IR" altLang="en-US" sz="2800">
                <a:solidFill>
                  <a:srgbClr val="FF0000"/>
                </a:solidFill>
              </a:rPr>
              <a:t>اضافه کردن عنصر به ليست دوطرفه ساده-ادامه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6978600" y="1397160"/>
              <a:ext cx="4470840" cy="327672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69240" y="1387800"/>
                <a:ext cx="4489560" cy="3295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88249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/>
          <p:cNvGrpSpPr>
            <a:grpSpLocks/>
          </p:cNvGrpSpPr>
          <p:nvPr/>
        </p:nvGrpSpPr>
        <p:grpSpPr bwMode="auto">
          <a:xfrm>
            <a:off x="2438400" y="2971801"/>
            <a:ext cx="6705600" cy="1704975"/>
            <a:chOff x="768" y="2112"/>
            <a:chExt cx="4224" cy="1074"/>
          </a:xfrm>
        </p:grpSpPr>
        <p:sp>
          <p:nvSpPr>
            <p:cNvPr id="65540" name="Rectangle 3" descr="Purple mesh"/>
            <p:cNvSpPr>
              <a:spLocks noChangeArrowheads="1"/>
            </p:cNvSpPr>
            <p:nvPr/>
          </p:nvSpPr>
          <p:spPr bwMode="auto">
            <a:xfrm>
              <a:off x="1632" y="295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41" name="Rectangle 4" descr="Purple mesh"/>
            <p:cNvSpPr>
              <a:spLocks noChangeArrowheads="1"/>
            </p:cNvSpPr>
            <p:nvPr/>
          </p:nvSpPr>
          <p:spPr bwMode="auto">
            <a:xfrm>
              <a:off x="1632" y="272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42" name="Rectangle 5" descr="Purple mesh"/>
            <p:cNvSpPr>
              <a:spLocks noChangeArrowheads="1"/>
            </p:cNvSpPr>
            <p:nvPr/>
          </p:nvSpPr>
          <p:spPr bwMode="auto">
            <a:xfrm>
              <a:off x="1632" y="249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43" name="Line 6" descr="Purple mesh"/>
            <p:cNvSpPr>
              <a:spLocks noChangeShapeType="1"/>
            </p:cNvSpPr>
            <p:nvPr/>
          </p:nvSpPr>
          <p:spPr bwMode="auto">
            <a:xfrm>
              <a:off x="1632" y="249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4" name="Line 7" descr="Purple mesh"/>
            <p:cNvSpPr>
              <a:spLocks noChangeShapeType="1"/>
            </p:cNvSpPr>
            <p:nvPr/>
          </p:nvSpPr>
          <p:spPr bwMode="auto">
            <a:xfrm>
              <a:off x="1632" y="272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5" name="Line 8" descr="Purple mesh"/>
            <p:cNvSpPr>
              <a:spLocks noChangeShapeType="1"/>
            </p:cNvSpPr>
            <p:nvPr/>
          </p:nvSpPr>
          <p:spPr bwMode="auto">
            <a:xfrm>
              <a:off x="1632" y="295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6" name="Line 9" descr="Purple mesh"/>
            <p:cNvSpPr>
              <a:spLocks noChangeShapeType="1"/>
            </p:cNvSpPr>
            <p:nvPr/>
          </p:nvSpPr>
          <p:spPr bwMode="auto">
            <a:xfrm>
              <a:off x="1632" y="318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7" name="Line 10" descr="Purple mesh"/>
            <p:cNvSpPr>
              <a:spLocks noChangeShapeType="1"/>
            </p:cNvSpPr>
            <p:nvPr/>
          </p:nvSpPr>
          <p:spPr bwMode="auto">
            <a:xfrm>
              <a:off x="1632" y="249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8" name="Line 11" descr="Purple mesh"/>
            <p:cNvSpPr>
              <a:spLocks noChangeShapeType="1"/>
            </p:cNvSpPr>
            <p:nvPr/>
          </p:nvSpPr>
          <p:spPr bwMode="auto">
            <a:xfrm>
              <a:off x="2112" y="249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49" name="Line 12"/>
            <p:cNvSpPr>
              <a:spLocks noChangeShapeType="1"/>
            </p:cNvSpPr>
            <p:nvPr/>
          </p:nvSpPr>
          <p:spPr bwMode="auto">
            <a:xfrm>
              <a:off x="2064" y="264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0" name="Rectangle 13" descr="Purple mesh"/>
            <p:cNvSpPr>
              <a:spLocks noChangeArrowheads="1"/>
            </p:cNvSpPr>
            <p:nvPr/>
          </p:nvSpPr>
          <p:spPr bwMode="auto">
            <a:xfrm>
              <a:off x="2352" y="295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51" name="Rectangle 14" descr="Purple mesh"/>
            <p:cNvSpPr>
              <a:spLocks noChangeArrowheads="1"/>
            </p:cNvSpPr>
            <p:nvPr/>
          </p:nvSpPr>
          <p:spPr bwMode="auto">
            <a:xfrm>
              <a:off x="2352" y="272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52" name="Rectangle 15" descr="Purple mesh"/>
            <p:cNvSpPr>
              <a:spLocks noChangeArrowheads="1"/>
            </p:cNvSpPr>
            <p:nvPr/>
          </p:nvSpPr>
          <p:spPr bwMode="auto">
            <a:xfrm>
              <a:off x="2352" y="249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53" name="Line 16" descr="Purple mesh"/>
            <p:cNvSpPr>
              <a:spLocks noChangeShapeType="1"/>
            </p:cNvSpPr>
            <p:nvPr/>
          </p:nvSpPr>
          <p:spPr bwMode="auto">
            <a:xfrm>
              <a:off x="2352" y="249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4" name="Line 17" descr="Purple mesh"/>
            <p:cNvSpPr>
              <a:spLocks noChangeShapeType="1"/>
            </p:cNvSpPr>
            <p:nvPr/>
          </p:nvSpPr>
          <p:spPr bwMode="auto">
            <a:xfrm>
              <a:off x="2352" y="272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5" name="Line 18" descr="Purple mesh"/>
            <p:cNvSpPr>
              <a:spLocks noChangeShapeType="1"/>
            </p:cNvSpPr>
            <p:nvPr/>
          </p:nvSpPr>
          <p:spPr bwMode="auto">
            <a:xfrm>
              <a:off x="2352" y="295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6" name="Line 19" descr="Purple mesh"/>
            <p:cNvSpPr>
              <a:spLocks noChangeShapeType="1"/>
            </p:cNvSpPr>
            <p:nvPr/>
          </p:nvSpPr>
          <p:spPr bwMode="auto">
            <a:xfrm>
              <a:off x="2352" y="318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7" name="Line 20" descr="Purple mesh"/>
            <p:cNvSpPr>
              <a:spLocks noChangeShapeType="1"/>
            </p:cNvSpPr>
            <p:nvPr/>
          </p:nvSpPr>
          <p:spPr bwMode="auto">
            <a:xfrm>
              <a:off x="2352" y="249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8" name="Line 21" descr="Purple mesh"/>
            <p:cNvSpPr>
              <a:spLocks noChangeShapeType="1"/>
            </p:cNvSpPr>
            <p:nvPr/>
          </p:nvSpPr>
          <p:spPr bwMode="auto">
            <a:xfrm>
              <a:off x="2832" y="249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9" name="Line 22"/>
            <p:cNvSpPr>
              <a:spLocks noChangeShapeType="1"/>
            </p:cNvSpPr>
            <p:nvPr/>
          </p:nvSpPr>
          <p:spPr bwMode="auto">
            <a:xfrm flipH="1">
              <a:off x="2112" y="312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0" name="Rectangle 23" descr="Purple mesh"/>
            <p:cNvSpPr>
              <a:spLocks noChangeArrowheads="1"/>
            </p:cNvSpPr>
            <p:nvPr/>
          </p:nvSpPr>
          <p:spPr bwMode="auto">
            <a:xfrm>
              <a:off x="3072" y="295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61" name="Rectangle 24" descr="Purple mesh"/>
            <p:cNvSpPr>
              <a:spLocks noChangeArrowheads="1"/>
            </p:cNvSpPr>
            <p:nvPr/>
          </p:nvSpPr>
          <p:spPr bwMode="auto">
            <a:xfrm>
              <a:off x="3072" y="272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C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62" name="Rectangle 25" descr="Purple mesh"/>
            <p:cNvSpPr>
              <a:spLocks noChangeArrowheads="1"/>
            </p:cNvSpPr>
            <p:nvPr/>
          </p:nvSpPr>
          <p:spPr bwMode="auto">
            <a:xfrm>
              <a:off x="3072" y="249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63" name="Line 26" descr="Purple mesh"/>
            <p:cNvSpPr>
              <a:spLocks noChangeShapeType="1"/>
            </p:cNvSpPr>
            <p:nvPr/>
          </p:nvSpPr>
          <p:spPr bwMode="auto">
            <a:xfrm>
              <a:off x="3072" y="249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4" name="Line 27" descr="Purple mesh"/>
            <p:cNvSpPr>
              <a:spLocks noChangeShapeType="1"/>
            </p:cNvSpPr>
            <p:nvPr/>
          </p:nvSpPr>
          <p:spPr bwMode="auto">
            <a:xfrm>
              <a:off x="3072" y="272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5" name="Line 28" descr="Purple mesh"/>
            <p:cNvSpPr>
              <a:spLocks noChangeShapeType="1"/>
            </p:cNvSpPr>
            <p:nvPr/>
          </p:nvSpPr>
          <p:spPr bwMode="auto">
            <a:xfrm>
              <a:off x="3072" y="295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6" name="Line 29" descr="Purple mesh"/>
            <p:cNvSpPr>
              <a:spLocks noChangeShapeType="1"/>
            </p:cNvSpPr>
            <p:nvPr/>
          </p:nvSpPr>
          <p:spPr bwMode="auto">
            <a:xfrm>
              <a:off x="3072" y="318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7" name="Line 30" descr="Purple mesh"/>
            <p:cNvSpPr>
              <a:spLocks noChangeShapeType="1"/>
            </p:cNvSpPr>
            <p:nvPr/>
          </p:nvSpPr>
          <p:spPr bwMode="auto">
            <a:xfrm>
              <a:off x="3072" y="249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8" name="Line 31" descr="Purple mesh"/>
            <p:cNvSpPr>
              <a:spLocks noChangeShapeType="1"/>
            </p:cNvSpPr>
            <p:nvPr/>
          </p:nvSpPr>
          <p:spPr bwMode="auto">
            <a:xfrm>
              <a:off x="3552" y="249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9" name="Rectangle 32" descr="Purple mesh"/>
            <p:cNvSpPr>
              <a:spLocks noChangeArrowheads="1"/>
            </p:cNvSpPr>
            <p:nvPr/>
          </p:nvSpPr>
          <p:spPr bwMode="auto">
            <a:xfrm>
              <a:off x="3792" y="295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70" name="Rectangle 33" descr="Purple mesh"/>
            <p:cNvSpPr>
              <a:spLocks noChangeArrowheads="1"/>
            </p:cNvSpPr>
            <p:nvPr/>
          </p:nvSpPr>
          <p:spPr bwMode="auto">
            <a:xfrm>
              <a:off x="3792" y="272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71" name="Rectangle 34" descr="Purple mesh"/>
            <p:cNvSpPr>
              <a:spLocks noChangeArrowheads="1"/>
            </p:cNvSpPr>
            <p:nvPr/>
          </p:nvSpPr>
          <p:spPr bwMode="auto">
            <a:xfrm>
              <a:off x="3792" y="249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solidFill>
                  <a:srgbClr val="FFFF00"/>
                </a:solidFill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72" name="Line 35" descr="Purple mesh"/>
            <p:cNvSpPr>
              <a:spLocks noChangeShapeType="1"/>
            </p:cNvSpPr>
            <p:nvPr/>
          </p:nvSpPr>
          <p:spPr bwMode="auto">
            <a:xfrm>
              <a:off x="3792" y="249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73" name="Line 36" descr="Purple mesh"/>
            <p:cNvSpPr>
              <a:spLocks noChangeShapeType="1"/>
            </p:cNvSpPr>
            <p:nvPr/>
          </p:nvSpPr>
          <p:spPr bwMode="auto">
            <a:xfrm>
              <a:off x="3792" y="272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74" name="Line 37" descr="Purple mesh"/>
            <p:cNvSpPr>
              <a:spLocks noChangeShapeType="1"/>
            </p:cNvSpPr>
            <p:nvPr/>
          </p:nvSpPr>
          <p:spPr bwMode="auto">
            <a:xfrm>
              <a:off x="3792" y="295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75" name="Line 38" descr="Purple mesh"/>
            <p:cNvSpPr>
              <a:spLocks noChangeShapeType="1"/>
            </p:cNvSpPr>
            <p:nvPr/>
          </p:nvSpPr>
          <p:spPr bwMode="auto">
            <a:xfrm>
              <a:off x="3792" y="318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76" name="Line 39" descr="Purple mesh"/>
            <p:cNvSpPr>
              <a:spLocks noChangeShapeType="1"/>
            </p:cNvSpPr>
            <p:nvPr/>
          </p:nvSpPr>
          <p:spPr bwMode="auto">
            <a:xfrm>
              <a:off x="3792" y="249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77" name="Line 40" descr="Purple mesh"/>
            <p:cNvSpPr>
              <a:spLocks noChangeShapeType="1"/>
            </p:cNvSpPr>
            <p:nvPr/>
          </p:nvSpPr>
          <p:spPr bwMode="auto">
            <a:xfrm>
              <a:off x="4272" y="249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78" name="Rectangle 41"/>
            <p:cNvSpPr>
              <a:spLocks noChangeArrowheads="1"/>
            </p:cNvSpPr>
            <p:nvPr/>
          </p:nvSpPr>
          <p:spPr bwMode="auto">
            <a:xfrm>
              <a:off x="768" y="2736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5579" name="Line 42"/>
            <p:cNvSpPr>
              <a:spLocks noChangeShapeType="1"/>
            </p:cNvSpPr>
            <p:nvPr/>
          </p:nvSpPr>
          <p:spPr bwMode="auto">
            <a:xfrm>
              <a:off x="1248" y="2880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80" name="Rectangle 43" descr="Purple mesh"/>
            <p:cNvSpPr>
              <a:spLocks noChangeArrowheads="1"/>
            </p:cNvSpPr>
            <p:nvPr/>
          </p:nvSpPr>
          <p:spPr bwMode="auto">
            <a:xfrm>
              <a:off x="4512" y="295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81" name="Rectangle 44" descr="Purple mesh"/>
            <p:cNvSpPr>
              <a:spLocks noChangeArrowheads="1"/>
            </p:cNvSpPr>
            <p:nvPr/>
          </p:nvSpPr>
          <p:spPr bwMode="auto">
            <a:xfrm>
              <a:off x="4512" y="272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82" name="Rectangle 45" descr="Purple mesh"/>
            <p:cNvSpPr>
              <a:spLocks noChangeArrowheads="1"/>
            </p:cNvSpPr>
            <p:nvPr/>
          </p:nvSpPr>
          <p:spPr bwMode="auto">
            <a:xfrm>
              <a:off x="4512" y="249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5583" name="Line 46" descr="Purple mesh"/>
            <p:cNvSpPr>
              <a:spLocks noChangeShapeType="1"/>
            </p:cNvSpPr>
            <p:nvPr/>
          </p:nvSpPr>
          <p:spPr bwMode="auto">
            <a:xfrm>
              <a:off x="4512" y="249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84" name="Line 47" descr="Purple mesh"/>
            <p:cNvSpPr>
              <a:spLocks noChangeShapeType="1"/>
            </p:cNvSpPr>
            <p:nvPr/>
          </p:nvSpPr>
          <p:spPr bwMode="auto">
            <a:xfrm>
              <a:off x="4512" y="272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85" name="Line 48" descr="Purple mesh"/>
            <p:cNvSpPr>
              <a:spLocks noChangeShapeType="1"/>
            </p:cNvSpPr>
            <p:nvPr/>
          </p:nvSpPr>
          <p:spPr bwMode="auto">
            <a:xfrm>
              <a:off x="4512" y="295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86" name="Line 49" descr="Purple mesh"/>
            <p:cNvSpPr>
              <a:spLocks noChangeShapeType="1"/>
            </p:cNvSpPr>
            <p:nvPr/>
          </p:nvSpPr>
          <p:spPr bwMode="auto">
            <a:xfrm>
              <a:off x="4512" y="318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87" name="Line 50" descr="Purple mesh"/>
            <p:cNvSpPr>
              <a:spLocks noChangeShapeType="1"/>
            </p:cNvSpPr>
            <p:nvPr/>
          </p:nvSpPr>
          <p:spPr bwMode="auto">
            <a:xfrm>
              <a:off x="4512" y="249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88" name="Line 51" descr="Purple mesh"/>
            <p:cNvSpPr>
              <a:spLocks noChangeShapeType="1"/>
            </p:cNvSpPr>
            <p:nvPr/>
          </p:nvSpPr>
          <p:spPr bwMode="auto">
            <a:xfrm>
              <a:off x="4992" y="249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89" name="Text Box 52"/>
            <p:cNvSpPr txBox="1">
              <a:spLocks noChangeArrowheads="1"/>
            </p:cNvSpPr>
            <p:nvPr/>
          </p:nvSpPr>
          <p:spPr bwMode="auto">
            <a:xfrm>
              <a:off x="2400" y="2112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cur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5590" name="Line 53"/>
            <p:cNvSpPr>
              <a:spLocks noChangeShapeType="1"/>
            </p:cNvSpPr>
            <p:nvPr/>
          </p:nvSpPr>
          <p:spPr bwMode="auto">
            <a:xfrm>
              <a:off x="2544" y="2352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91" name="Text Box 54"/>
            <p:cNvSpPr txBox="1">
              <a:spLocks noChangeArrowheads="1"/>
            </p:cNvSpPr>
            <p:nvPr/>
          </p:nvSpPr>
          <p:spPr bwMode="auto">
            <a:xfrm>
              <a:off x="3024" y="2112"/>
              <a:ext cx="5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newEle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5592" name="Line 55"/>
            <p:cNvSpPr>
              <a:spLocks noChangeShapeType="1"/>
            </p:cNvSpPr>
            <p:nvPr/>
          </p:nvSpPr>
          <p:spPr bwMode="auto">
            <a:xfrm>
              <a:off x="3312" y="2352"/>
              <a:ext cx="1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93" name="Line 56"/>
            <p:cNvSpPr>
              <a:spLocks noChangeShapeType="1"/>
            </p:cNvSpPr>
            <p:nvPr/>
          </p:nvSpPr>
          <p:spPr bwMode="auto">
            <a:xfrm>
              <a:off x="3504" y="264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94" name="Line 57"/>
            <p:cNvSpPr>
              <a:spLocks noChangeShapeType="1"/>
            </p:cNvSpPr>
            <p:nvPr/>
          </p:nvSpPr>
          <p:spPr bwMode="auto">
            <a:xfrm flipH="1">
              <a:off x="3552" y="312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95" name="Line 58"/>
            <p:cNvSpPr>
              <a:spLocks noChangeShapeType="1"/>
            </p:cNvSpPr>
            <p:nvPr/>
          </p:nvSpPr>
          <p:spPr bwMode="auto">
            <a:xfrm>
              <a:off x="2784" y="264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96" name="Line 59"/>
            <p:cNvSpPr>
              <a:spLocks noChangeShapeType="1"/>
            </p:cNvSpPr>
            <p:nvPr/>
          </p:nvSpPr>
          <p:spPr bwMode="auto">
            <a:xfrm>
              <a:off x="4224" y="264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97" name="Line 60"/>
            <p:cNvSpPr>
              <a:spLocks noChangeShapeType="1"/>
            </p:cNvSpPr>
            <p:nvPr/>
          </p:nvSpPr>
          <p:spPr bwMode="auto">
            <a:xfrm flipH="1">
              <a:off x="2832" y="312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98" name="Line 61"/>
            <p:cNvSpPr>
              <a:spLocks noChangeShapeType="1"/>
            </p:cNvSpPr>
            <p:nvPr/>
          </p:nvSpPr>
          <p:spPr bwMode="auto">
            <a:xfrm flipH="1">
              <a:off x="4272" y="312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539" name="Rectangle 6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اضافه کردن عنصر به ليست دوطرفه ساده-ادامه</a:t>
            </a:r>
            <a:endParaRPr lang="pl-PL" altLang="en-US" sz="280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6795720" y="634536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786360" y="63360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731456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سوال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altLang="en-US" sz="2400"/>
              <a:t>اگر بخواهيم عنصر </a:t>
            </a:r>
            <a:r>
              <a:rPr lang="en-US" altLang="en-US" sz="2400"/>
              <a:t>newEle</a:t>
            </a:r>
            <a:r>
              <a:rPr lang="fa-IR" altLang="en-US" sz="2400"/>
              <a:t> را به ابتداي ليست اضافه كنيم؟</a:t>
            </a:r>
          </a:p>
          <a:p>
            <a:pPr eaLnBrk="1" hangingPunct="1"/>
            <a:r>
              <a:rPr lang="fa-IR" altLang="en-US" sz="2400"/>
              <a:t>اگر بخواهيم عنصر </a:t>
            </a:r>
            <a:r>
              <a:rPr lang="en-US" altLang="en-US" sz="2400"/>
              <a:t>newEle</a:t>
            </a:r>
            <a:r>
              <a:rPr lang="fa-IR" altLang="en-US" sz="2400"/>
              <a:t> را به انتهاي ليست اضافه كنيم؟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fa-IR" altLang="en-US" sz="2400"/>
              <a:t>اگر ليست خالي باشد؟</a:t>
            </a:r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7009560" y="586872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000200" y="585936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675029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2514600" y="2409826"/>
            <a:ext cx="6705600" cy="1704975"/>
            <a:chOff x="624" y="1518"/>
            <a:chExt cx="4224" cy="1074"/>
          </a:xfrm>
        </p:grpSpPr>
        <p:sp>
          <p:nvSpPr>
            <p:cNvPr id="67588" name="Rectangle 3" descr="Purple mesh"/>
            <p:cNvSpPr>
              <a:spLocks noChangeArrowheads="1"/>
            </p:cNvSpPr>
            <p:nvPr/>
          </p:nvSpPr>
          <p:spPr bwMode="auto">
            <a:xfrm>
              <a:off x="1488" y="236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589" name="Rectangle 4" descr="Purple mesh"/>
            <p:cNvSpPr>
              <a:spLocks noChangeArrowheads="1"/>
            </p:cNvSpPr>
            <p:nvPr/>
          </p:nvSpPr>
          <p:spPr bwMode="auto">
            <a:xfrm>
              <a:off x="1488" y="213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590" name="Rectangle 5" descr="Purple mesh"/>
            <p:cNvSpPr>
              <a:spLocks noChangeArrowheads="1"/>
            </p:cNvSpPr>
            <p:nvPr/>
          </p:nvSpPr>
          <p:spPr bwMode="auto">
            <a:xfrm>
              <a:off x="1488" y="190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591" name="Line 6" descr="Purple mesh"/>
            <p:cNvSpPr>
              <a:spLocks noChangeShapeType="1"/>
            </p:cNvSpPr>
            <p:nvPr/>
          </p:nvSpPr>
          <p:spPr bwMode="auto">
            <a:xfrm>
              <a:off x="1488" y="190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2" name="Line 7" descr="Purple mesh"/>
            <p:cNvSpPr>
              <a:spLocks noChangeShapeType="1"/>
            </p:cNvSpPr>
            <p:nvPr/>
          </p:nvSpPr>
          <p:spPr bwMode="auto">
            <a:xfrm>
              <a:off x="1488" y="213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3" name="Line 8" descr="Purple mesh"/>
            <p:cNvSpPr>
              <a:spLocks noChangeShapeType="1"/>
            </p:cNvSpPr>
            <p:nvPr/>
          </p:nvSpPr>
          <p:spPr bwMode="auto">
            <a:xfrm>
              <a:off x="1488" y="236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4" name="Line 9" descr="Purple mesh"/>
            <p:cNvSpPr>
              <a:spLocks noChangeShapeType="1"/>
            </p:cNvSpPr>
            <p:nvPr/>
          </p:nvSpPr>
          <p:spPr bwMode="auto">
            <a:xfrm>
              <a:off x="1488" y="259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5" name="Line 10" descr="Purple mesh"/>
            <p:cNvSpPr>
              <a:spLocks noChangeShapeType="1"/>
            </p:cNvSpPr>
            <p:nvPr/>
          </p:nvSpPr>
          <p:spPr bwMode="auto">
            <a:xfrm>
              <a:off x="1488" y="190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6" name="Line 11" descr="Purple mesh"/>
            <p:cNvSpPr>
              <a:spLocks noChangeShapeType="1"/>
            </p:cNvSpPr>
            <p:nvPr/>
          </p:nvSpPr>
          <p:spPr bwMode="auto">
            <a:xfrm>
              <a:off x="1968" y="190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7" name="Line 12"/>
            <p:cNvSpPr>
              <a:spLocks noChangeShapeType="1"/>
            </p:cNvSpPr>
            <p:nvPr/>
          </p:nvSpPr>
          <p:spPr bwMode="auto">
            <a:xfrm>
              <a:off x="1920" y="2046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8" name="Rectangle 13" descr="Purple mesh"/>
            <p:cNvSpPr>
              <a:spLocks noChangeArrowheads="1"/>
            </p:cNvSpPr>
            <p:nvPr/>
          </p:nvSpPr>
          <p:spPr bwMode="auto">
            <a:xfrm>
              <a:off x="2208" y="236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599" name="Rectangle 14" descr="Purple mesh"/>
            <p:cNvSpPr>
              <a:spLocks noChangeArrowheads="1"/>
            </p:cNvSpPr>
            <p:nvPr/>
          </p:nvSpPr>
          <p:spPr bwMode="auto">
            <a:xfrm>
              <a:off x="2208" y="213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600" name="Rectangle 15" descr="Purple mesh"/>
            <p:cNvSpPr>
              <a:spLocks noChangeArrowheads="1"/>
            </p:cNvSpPr>
            <p:nvPr/>
          </p:nvSpPr>
          <p:spPr bwMode="auto">
            <a:xfrm>
              <a:off x="2208" y="190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601" name="Line 16" descr="Purple mesh"/>
            <p:cNvSpPr>
              <a:spLocks noChangeShapeType="1"/>
            </p:cNvSpPr>
            <p:nvPr/>
          </p:nvSpPr>
          <p:spPr bwMode="auto">
            <a:xfrm>
              <a:off x="2208" y="190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2" name="Line 17" descr="Purple mesh"/>
            <p:cNvSpPr>
              <a:spLocks noChangeShapeType="1"/>
            </p:cNvSpPr>
            <p:nvPr/>
          </p:nvSpPr>
          <p:spPr bwMode="auto">
            <a:xfrm>
              <a:off x="2208" y="213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3" name="Line 18" descr="Purple mesh"/>
            <p:cNvSpPr>
              <a:spLocks noChangeShapeType="1"/>
            </p:cNvSpPr>
            <p:nvPr/>
          </p:nvSpPr>
          <p:spPr bwMode="auto">
            <a:xfrm>
              <a:off x="2208" y="236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4" name="Line 19" descr="Purple mesh"/>
            <p:cNvSpPr>
              <a:spLocks noChangeShapeType="1"/>
            </p:cNvSpPr>
            <p:nvPr/>
          </p:nvSpPr>
          <p:spPr bwMode="auto">
            <a:xfrm>
              <a:off x="2208" y="259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5" name="Line 20" descr="Purple mesh"/>
            <p:cNvSpPr>
              <a:spLocks noChangeShapeType="1"/>
            </p:cNvSpPr>
            <p:nvPr/>
          </p:nvSpPr>
          <p:spPr bwMode="auto">
            <a:xfrm>
              <a:off x="2208" y="190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6" name="Line 21" descr="Purple mesh"/>
            <p:cNvSpPr>
              <a:spLocks noChangeShapeType="1"/>
            </p:cNvSpPr>
            <p:nvPr/>
          </p:nvSpPr>
          <p:spPr bwMode="auto">
            <a:xfrm>
              <a:off x="2688" y="190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7" name="Line 22"/>
            <p:cNvSpPr>
              <a:spLocks noChangeShapeType="1"/>
            </p:cNvSpPr>
            <p:nvPr/>
          </p:nvSpPr>
          <p:spPr bwMode="auto">
            <a:xfrm flipH="1">
              <a:off x="1968" y="2526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8" name="Rectangle 23" descr="Purple mesh"/>
            <p:cNvSpPr>
              <a:spLocks noChangeArrowheads="1"/>
            </p:cNvSpPr>
            <p:nvPr/>
          </p:nvSpPr>
          <p:spPr bwMode="auto">
            <a:xfrm>
              <a:off x="2928" y="236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609" name="Rectangle 24" descr="Purple mesh"/>
            <p:cNvSpPr>
              <a:spLocks noChangeArrowheads="1"/>
            </p:cNvSpPr>
            <p:nvPr/>
          </p:nvSpPr>
          <p:spPr bwMode="auto">
            <a:xfrm>
              <a:off x="2928" y="213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C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610" name="Rectangle 25" descr="Purple mesh"/>
            <p:cNvSpPr>
              <a:spLocks noChangeArrowheads="1"/>
            </p:cNvSpPr>
            <p:nvPr/>
          </p:nvSpPr>
          <p:spPr bwMode="auto">
            <a:xfrm>
              <a:off x="2928" y="190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611" name="Line 26" descr="Purple mesh"/>
            <p:cNvSpPr>
              <a:spLocks noChangeShapeType="1"/>
            </p:cNvSpPr>
            <p:nvPr/>
          </p:nvSpPr>
          <p:spPr bwMode="auto">
            <a:xfrm>
              <a:off x="2928" y="190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2" name="Line 27" descr="Purple mesh"/>
            <p:cNvSpPr>
              <a:spLocks noChangeShapeType="1"/>
            </p:cNvSpPr>
            <p:nvPr/>
          </p:nvSpPr>
          <p:spPr bwMode="auto">
            <a:xfrm>
              <a:off x="2928" y="213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3" name="Line 28" descr="Purple mesh"/>
            <p:cNvSpPr>
              <a:spLocks noChangeShapeType="1"/>
            </p:cNvSpPr>
            <p:nvPr/>
          </p:nvSpPr>
          <p:spPr bwMode="auto">
            <a:xfrm>
              <a:off x="2928" y="236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4" name="Line 29" descr="Purple mesh"/>
            <p:cNvSpPr>
              <a:spLocks noChangeShapeType="1"/>
            </p:cNvSpPr>
            <p:nvPr/>
          </p:nvSpPr>
          <p:spPr bwMode="auto">
            <a:xfrm>
              <a:off x="2928" y="259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5" name="Line 30" descr="Purple mesh"/>
            <p:cNvSpPr>
              <a:spLocks noChangeShapeType="1"/>
            </p:cNvSpPr>
            <p:nvPr/>
          </p:nvSpPr>
          <p:spPr bwMode="auto">
            <a:xfrm>
              <a:off x="2928" y="190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6" name="Line 31" descr="Purple mesh"/>
            <p:cNvSpPr>
              <a:spLocks noChangeShapeType="1"/>
            </p:cNvSpPr>
            <p:nvPr/>
          </p:nvSpPr>
          <p:spPr bwMode="auto">
            <a:xfrm>
              <a:off x="3408" y="190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7" name="Rectangle 32" descr="Purple mesh"/>
            <p:cNvSpPr>
              <a:spLocks noChangeArrowheads="1"/>
            </p:cNvSpPr>
            <p:nvPr/>
          </p:nvSpPr>
          <p:spPr bwMode="auto">
            <a:xfrm>
              <a:off x="3648" y="236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618" name="Rectangle 33" descr="Purple mesh"/>
            <p:cNvSpPr>
              <a:spLocks noChangeArrowheads="1"/>
            </p:cNvSpPr>
            <p:nvPr/>
          </p:nvSpPr>
          <p:spPr bwMode="auto">
            <a:xfrm>
              <a:off x="3648" y="213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619" name="Rectangle 34" descr="Purple mesh"/>
            <p:cNvSpPr>
              <a:spLocks noChangeArrowheads="1"/>
            </p:cNvSpPr>
            <p:nvPr/>
          </p:nvSpPr>
          <p:spPr bwMode="auto">
            <a:xfrm>
              <a:off x="3648" y="190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solidFill>
                  <a:srgbClr val="FFFF00"/>
                </a:solidFill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620" name="Line 35" descr="Purple mesh"/>
            <p:cNvSpPr>
              <a:spLocks noChangeShapeType="1"/>
            </p:cNvSpPr>
            <p:nvPr/>
          </p:nvSpPr>
          <p:spPr bwMode="auto">
            <a:xfrm>
              <a:off x="3648" y="190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1" name="Line 36" descr="Purple mesh"/>
            <p:cNvSpPr>
              <a:spLocks noChangeShapeType="1"/>
            </p:cNvSpPr>
            <p:nvPr/>
          </p:nvSpPr>
          <p:spPr bwMode="auto">
            <a:xfrm>
              <a:off x="3648" y="213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2" name="Line 37" descr="Purple mesh"/>
            <p:cNvSpPr>
              <a:spLocks noChangeShapeType="1"/>
            </p:cNvSpPr>
            <p:nvPr/>
          </p:nvSpPr>
          <p:spPr bwMode="auto">
            <a:xfrm>
              <a:off x="3648" y="236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3" name="Line 38" descr="Purple mesh"/>
            <p:cNvSpPr>
              <a:spLocks noChangeShapeType="1"/>
            </p:cNvSpPr>
            <p:nvPr/>
          </p:nvSpPr>
          <p:spPr bwMode="auto">
            <a:xfrm>
              <a:off x="3648" y="259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4" name="Line 39" descr="Purple mesh"/>
            <p:cNvSpPr>
              <a:spLocks noChangeShapeType="1"/>
            </p:cNvSpPr>
            <p:nvPr/>
          </p:nvSpPr>
          <p:spPr bwMode="auto">
            <a:xfrm>
              <a:off x="3648" y="190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5" name="Line 40" descr="Purple mesh"/>
            <p:cNvSpPr>
              <a:spLocks noChangeShapeType="1"/>
            </p:cNvSpPr>
            <p:nvPr/>
          </p:nvSpPr>
          <p:spPr bwMode="auto">
            <a:xfrm>
              <a:off x="4128" y="190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6" name="Rectangle 41"/>
            <p:cNvSpPr>
              <a:spLocks noChangeArrowheads="1"/>
            </p:cNvSpPr>
            <p:nvPr/>
          </p:nvSpPr>
          <p:spPr bwMode="auto">
            <a:xfrm>
              <a:off x="624" y="2142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7627" name="Line 42"/>
            <p:cNvSpPr>
              <a:spLocks noChangeShapeType="1"/>
            </p:cNvSpPr>
            <p:nvPr/>
          </p:nvSpPr>
          <p:spPr bwMode="auto">
            <a:xfrm>
              <a:off x="1104" y="2286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28" name="Rectangle 43" descr="Purple mesh"/>
            <p:cNvSpPr>
              <a:spLocks noChangeArrowheads="1"/>
            </p:cNvSpPr>
            <p:nvPr/>
          </p:nvSpPr>
          <p:spPr bwMode="auto">
            <a:xfrm>
              <a:off x="4368" y="236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629" name="Rectangle 44" descr="Purple mesh"/>
            <p:cNvSpPr>
              <a:spLocks noChangeArrowheads="1"/>
            </p:cNvSpPr>
            <p:nvPr/>
          </p:nvSpPr>
          <p:spPr bwMode="auto">
            <a:xfrm>
              <a:off x="4368" y="213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630" name="Rectangle 45" descr="Purple mesh"/>
            <p:cNvSpPr>
              <a:spLocks noChangeArrowheads="1"/>
            </p:cNvSpPr>
            <p:nvPr/>
          </p:nvSpPr>
          <p:spPr bwMode="auto">
            <a:xfrm>
              <a:off x="4368" y="190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7631" name="Line 46" descr="Purple mesh"/>
            <p:cNvSpPr>
              <a:spLocks noChangeShapeType="1"/>
            </p:cNvSpPr>
            <p:nvPr/>
          </p:nvSpPr>
          <p:spPr bwMode="auto">
            <a:xfrm>
              <a:off x="4368" y="190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2" name="Line 47" descr="Purple mesh"/>
            <p:cNvSpPr>
              <a:spLocks noChangeShapeType="1"/>
            </p:cNvSpPr>
            <p:nvPr/>
          </p:nvSpPr>
          <p:spPr bwMode="auto">
            <a:xfrm>
              <a:off x="4368" y="213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3" name="Line 48" descr="Purple mesh"/>
            <p:cNvSpPr>
              <a:spLocks noChangeShapeType="1"/>
            </p:cNvSpPr>
            <p:nvPr/>
          </p:nvSpPr>
          <p:spPr bwMode="auto">
            <a:xfrm>
              <a:off x="4368" y="236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4" name="Line 49" descr="Purple mesh"/>
            <p:cNvSpPr>
              <a:spLocks noChangeShapeType="1"/>
            </p:cNvSpPr>
            <p:nvPr/>
          </p:nvSpPr>
          <p:spPr bwMode="auto">
            <a:xfrm>
              <a:off x="4368" y="2592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5" name="Line 50" descr="Purple mesh"/>
            <p:cNvSpPr>
              <a:spLocks noChangeShapeType="1"/>
            </p:cNvSpPr>
            <p:nvPr/>
          </p:nvSpPr>
          <p:spPr bwMode="auto">
            <a:xfrm>
              <a:off x="4368" y="190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6" name="Line 51" descr="Purple mesh"/>
            <p:cNvSpPr>
              <a:spLocks noChangeShapeType="1"/>
            </p:cNvSpPr>
            <p:nvPr/>
          </p:nvSpPr>
          <p:spPr bwMode="auto">
            <a:xfrm>
              <a:off x="4848" y="1902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7" name="Text Box 52"/>
            <p:cNvSpPr txBox="1">
              <a:spLocks noChangeArrowheads="1"/>
            </p:cNvSpPr>
            <p:nvPr/>
          </p:nvSpPr>
          <p:spPr bwMode="auto">
            <a:xfrm>
              <a:off x="3024" y="1518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cur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7638" name="Line 53"/>
            <p:cNvSpPr>
              <a:spLocks noChangeShapeType="1"/>
            </p:cNvSpPr>
            <p:nvPr/>
          </p:nvSpPr>
          <p:spPr bwMode="auto">
            <a:xfrm>
              <a:off x="3168" y="1758"/>
              <a:ext cx="1" cy="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39" name="Line 54"/>
            <p:cNvSpPr>
              <a:spLocks noChangeShapeType="1"/>
            </p:cNvSpPr>
            <p:nvPr/>
          </p:nvSpPr>
          <p:spPr bwMode="auto">
            <a:xfrm>
              <a:off x="3360" y="2046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0" name="Line 55"/>
            <p:cNvSpPr>
              <a:spLocks noChangeShapeType="1"/>
            </p:cNvSpPr>
            <p:nvPr/>
          </p:nvSpPr>
          <p:spPr bwMode="auto">
            <a:xfrm flipH="1">
              <a:off x="3408" y="2526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1" name="Line 56"/>
            <p:cNvSpPr>
              <a:spLocks noChangeShapeType="1"/>
            </p:cNvSpPr>
            <p:nvPr/>
          </p:nvSpPr>
          <p:spPr bwMode="auto">
            <a:xfrm>
              <a:off x="2640" y="2046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2" name="Line 57"/>
            <p:cNvSpPr>
              <a:spLocks noChangeShapeType="1"/>
            </p:cNvSpPr>
            <p:nvPr/>
          </p:nvSpPr>
          <p:spPr bwMode="auto">
            <a:xfrm>
              <a:off x="4080" y="2046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3" name="Line 58"/>
            <p:cNvSpPr>
              <a:spLocks noChangeShapeType="1"/>
            </p:cNvSpPr>
            <p:nvPr/>
          </p:nvSpPr>
          <p:spPr bwMode="auto">
            <a:xfrm flipH="1">
              <a:off x="2688" y="2526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44" name="Line 59"/>
            <p:cNvSpPr>
              <a:spLocks noChangeShapeType="1"/>
            </p:cNvSpPr>
            <p:nvPr/>
          </p:nvSpPr>
          <p:spPr bwMode="auto">
            <a:xfrm flipH="1">
              <a:off x="4128" y="2526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587" name="Rectangle 6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حذف از ليست دوطرفه ساده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964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250" name="Group 2"/>
          <p:cNvGraphicFramePr>
            <a:graphicFrameLocks noGrp="1"/>
          </p:cNvGraphicFramePr>
          <p:nvPr/>
        </p:nvGraphicFramePr>
        <p:xfrm>
          <a:off x="3886200" y="2895600"/>
          <a:ext cx="762000" cy="1189038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A</a:t>
                      </a: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0</a:t>
                      </a: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8620" name="Line 12"/>
          <p:cNvSpPr>
            <a:spLocks noChangeShapeType="1"/>
          </p:cNvSpPr>
          <p:nvPr/>
        </p:nvSpPr>
        <p:spPr bwMode="auto">
          <a:xfrm>
            <a:off x="4572000" y="3124200"/>
            <a:ext cx="4572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81261" name="Group 13"/>
          <p:cNvGraphicFramePr>
            <a:graphicFrameLocks noGrp="1"/>
          </p:cNvGraphicFramePr>
          <p:nvPr/>
        </p:nvGraphicFramePr>
        <p:xfrm>
          <a:off x="5029200" y="2895600"/>
          <a:ext cx="762000" cy="1189038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B</a:t>
                      </a: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8631" name="Line 23"/>
          <p:cNvSpPr>
            <a:spLocks noChangeShapeType="1"/>
          </p:cNvSpPr>
          <p:nvPr/>
        </p:nvSpPr>
        <p:spPr bwMode="auto">
          <a:xfrm flipH="1">
            <a:off x="4648200" y="3886200"/>
            <a:ext cx="4572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81272" name="Group 24"/>
          <p:cNvGraphicFramePr>
            <a:graphicFrameLocks noGrp="1"/>
          </p:cNvGraphicFramePr>
          <p:nvPr/>
        </p:nvGraphicFramePr>
        <p:xfrm>
          <a:off x="6172200" y="2895600"/>
          <a:ext cx="762000" cy="1189038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C</a:t>
                      </a: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1282" name="Group 34"/>
          <p:cNvGraphicFramePr>
            <a:graphicFrameLocks noGrp="1"/>
          </p:cNvGraphicFramePr>
          <p:nvPr/>
        </p:nvGraphicFramePr>
        <p:xfrm>
          <a:off x="7315200" y="2895600"/>
          <a:ext cx="762000" cy="1189038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D</a:t>
                      </a: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8652" name="Rectangle 44"/>
          <p:cNvSpPr>
            <a:spLocks noChangeArrowheads="1"/>
          </p:cNvSpPr>
          <p:nvPr/>
        </p:nvSpPr>
        <p:spPr bwMode="auto">
          <a:xfrm>
            <a:off x="2514600" y="3276600"/>
            <a:ext cx="762000" cy="457200"/>
          </a:xfrm>
          <a:prstGeom prst="rect">
            <a:avLst/>
          </a:prstGeom>
          <a:solidFill>
            <a:srgbClr val="FF00FF">
              <a:alpha val="3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>
                <a:latin typeface="Times New Roman" panose="02020603050405020304" pitchFamily="18" charset="0"/>
              </a:rPr>
              <a:t>first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68653" name="Line 45"/>
          <p:cNvSpPr>
            <a:spLocks noChangeShapeType="1"/>
          </p:cNvSpPr>
          <p:nvPr/>
        </p:nvSpPr>
        <p:spPr bwMode="auto">
          <a:xfrm>
            <a:off x="3276600" y="3505200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81294" name="Group 46"/>
          <p:cNvGraphicFramePr>
            <a:graphicFrameLocks noGrp="1"/>
          </p:cNvGraphicFramePr>
          <p:nvPr/>
        </p:nvGraphicFramePr>
        <p:xfrm>
          <a:off x="8458200" y="2895600"/>
          <a:ext cx="762000" cy="1189038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0</a:t>
                      </a: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B Koodak" pitchFamily="2" charset="-78"/>
                        </a:rPr>
                        <a:t>E</a:t>
                      </a:r>
                      <a:endParaRPr kumimoji="0" lang="pl-P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B Koodak" pitchFamily="2" charset="-78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8664" name="Text Box 56"/>
          <p:cNvSpPr txBox="1">
            <a:spLocks noChangeArrowheads="1"/>
          </p:cNvSpPr>
          <p:nvPr/>
        </p:nvSpPr>
        <p:spPr bwMode="auto">
          <a:xfrm>
            <a:off x="6324600" y="2286001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>
                <a:latin typeface="Times New Roman" panose="02020603050405020304" pitchFamily="18" charset="0"/>
              </a:rPr>
              <a:t>cur</a:t>
            </a:r>
            <a:endParaRPr lang="pl-PL" altLang="en-US">
              <a:latin typeface="Times New Roman" panose="02020603050405020304" pitchFamily="18" charset="0"/>
            </a:endParaRPr>
          </a:p>
        </p:txBody>
      </p:sp>
      <p:sp>
        <p:nvSpPr>
          <p:cNvPr id="68665" name="Line 57"/>
          <p:cNvSpPr>
            <a:spLocks noChangeShapeType="1"/>
          </p:cNvSpPr>
          <p:nvPr/>
        </p:nvSpPr>
        <p:spPr bwMode="auto">
          <a:xfrm>
            <a:off x="6553200" y="2667001"/>
            <a:ext cx="1588" cy="238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66" name="Line 58"/>
          <p:cNvSpPr>
            <a:spLocks noChangeShapeType="1"/>
          </p:cNvSpPr>
          <p:nvPr/>
        </p:nvSpPr>
        <p:spPr bwMode="auto">
          <a:xfrm>
            <a:off x="6858000" y="3124200"/>
            <a:ext cx="4572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67" name="Line 59"/>
          <p:cNvSpPr>
            <a:spLocks noChangeShapeType="1"/>
          </p:cNvSpPr>
          <p:nvPr/>
        </p:nvSpPr>
        <p:spPr bwMode="auto">
          <a:xfrm>
            <a:off x="5715000" y="3124200"/>
            <a:ext cx="4572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68" name="Line 60"/>
          <p:cNvSpPr>
            <a:spLocks noChangeShapeType="1"/>
          </p:cNvSpPr>
          <p:nvPr/>
        </p:nvSpPr>
        <p:spPr bwMode="auto">
          <a:xfrm>
            <a:off x="8001000" y="3124200"/>
            <a:ext cx="4572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69" name="Line 61"/>
          <p:cNvSpPr>
            <a:spLocks noChangeShapeType="1"/>
          </p:cNvSpPr>
          <p:nvPr/>
        </p:nvSpPr>
        <p:spPr bwMode="auto">
          <a:xfrm flipH="1">
            <a:off x="5791200" y="3886200"/>
            <a:ext cx="4572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70" name="Line 62"/>
          <p:cNvSpPr>
            <a:spLocks noChangeShapeType="1"/>
          </p:cNvSpPr>
          <p:nvPr/>
        </p:nvSpPr>
        <p:spPr bwMode="auto">
          <a:xfrm flipH="1">
            <a:off x="8077200" y="3886200"/>
            <a:ext cx="4572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311" name="Text Box 63"/>
          <p:cNvSpPr txBox="1">
            <a:spLocks noChangeArrowheads="1"/>
          </p:cNvSpPr>
          <p:nvPr/>
        </p:nvSpPr>
        <p:spPr bwMode="auto">
          <a:xfrm>
            <a:off x="3962401" y="5165725"/>
            <a:ext cx="4941033" cy="7940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( cur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next )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pre = cur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pre;</a:t>
            </a:r>
          </a:p>
          <a:p>
            <a:pPr algn="l" rtl="0">
              <a:defRPr/>
            </a:pPr>
            <a:endParaRPr lang="en-US" sz="2400">
              <a:latin typeface="Tahoma" pitchFamily="34" charset="0"/>
            </a:endParaRPr>
          </a:p>
        </p:txBody>
      </p:sp>
      <p:sp>
        <p:nvSpPr>
          <p:cNvPr id="68672" name="Line 64"/>
          <p:cNvSpPr>
            <a:spLocks noChangeShapeType="1"/>
          </p:cNvSpPr>
          <p:nvPr/>
        </p:nvSpPr>
        <p:spPr bwMode="auto">
          <a:xfrm flipH="1">
            <a:off x="7162800" y="3886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73" name="Line 65"/>
          <p:cNvSpPr>
            <a:spLocks noChangeShapeType="1"/>
          </p:cNvSpPr>
          <p:nvPr/>
        </p:nvSpPr>
        <p:spPr bwMode="auto">
          <a:xfrm>
            <a:off x="7162800" y="3886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74" name="Line 66"/>
          <p:cNvSpPr>
            <a:spLocks noChangeShapeType="1"/>
          </p:cNvSpPr>
          <p:nvPr/>
        </p:nvSpPr>
        <p:spPr bwMode="auto">
          <a:xfrm flipH="1">
            <a:off x="6019800" y="4495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75" name="Line 67"/>
          <p:cNvSpPr>
            <a:spLocks noChangeShapeType="1"/>
          </p:cNvSpPr>
          <p:nvPr/>
        </p:nvSpPr>
        <p:spPr bwMode="auto">
          <a:xfrm flipV="1">
            <a:off x="6019800" y="3962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76" name="Line 68"/>
          <p:cNvSpPr>
            <a:spLocks noChangeShapeType="1"/>
          </p:cNvSpPr>
          <p:nvPr/>
        </p:nvSpPr>
        <p:spPr bwMode="auto">
          <a:xfrm flipH="1">
            <a:off x="5791200" y="3962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77" name="Rectangle 69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حذف از ليست دوطرفه ساده -ادامه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8445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1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1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1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1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1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Text Box 2"/>
          <p:cNvSpPr txBox="1">
            <a:spLocks noChangeArrowheads="1"/>
          </p:cNvSpPr>
          <p:nvPr/>
        </p:nvSpPr>
        <p:spPr bwMode="auto">
          <a:xfrm>
            <a:off x="3962400" y="5554663"/>
            <a:ext cx="50419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( cur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pre )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next = cur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next;</a:t>
            </a:r>
          </a:p>
        </p:txBody>
      </p:sp>
      <p:grpSp>
        <p:nvGrpSpPr>
          <p:cNvPr id="69635" name="Group 3"/>
          <p:cNvGrpSpPr>
            <a:grpSpLocks/>
          </p:cNvGrpSpPr>
          <p:nvPr/>
        </p:nvGrpSpPr>
        <p:grpSpPr bwMode="auto">
          <a:xfrm>
            <a:off x="2514600" y="2514600"/>
            <a:ext cx="6705600" cy="2286000"/>
            <a:chOff x="624" y="1584"/>
            <a:chExt cx="4224" cy="1440"/>
          </a:xfrm>
        </p:grpSpPr>
        <p:sp>
          <p:nvSpPr>
            <p:cNvPr id="69637" name="Rectangle 4" descr="Purple mesh"/>
            <p:cNvSpPr>
              <a:spLocks noChangeArrowheads="1"/>
            </p:cNvSpPr>
            <p:nvPr/>
          </p:nvSpPr>
          <p:spPr bwMode="auto">
            <a:xfrm>
              <a:off x="1488" y="247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solidFill>
                    <a:srgbClr val="FFFF00"/>
                  </a:solidFill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solidFill>
                  <a:srgbClr val="FFFF00"/>
                </a:solidFill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38" name="Rectangle 5" descr="Purple mesh"/>
            <p:cNvSpPr>
              <a:spLocks noChangeArrowheads="1"/>
            </p:cNvSpPr>
            <p:nvPr/>
          </p:nvSpPr>
          <p:spPr bwMode="auto">
            <a:xfrm>
              <a:off x="1488" y="224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39" name="Rectangle 6" descr="Purple mesh"/>
            <p:cNvSpPr>
              <a:spLocks noChangeArrowheads="1"/>
            </p:cNvSpPr>
            <p:nvPr/>
          </p:nvSpPr>
          <p:spPr bwMode="auto">
            <a:xfrm>
              <a:off x="1488" y="201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40" name="Line 7" descr="Purple mesh"/>
            <p:cNvSpPr>
              <a:spLocks noChangeShapeType="1"/>
            </p:cNvSpPr>
            <p:nvPr/>
          </p:nvSpPr>
          <p:spPr bwMode="auto">
            <a:xfrm>
              <a:off x="1488" y="201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1" name="Line 8" descr="Purple mesh"/>
            <p:cNvSpPr>
              <a:spLocks noChangeShapeType="1"/>
            </p:cNvSpPr>
            <p:nvPr/>
          </p:nvSpPr>
          <p:spPr bwMode="auto">
            <a:xfrm>
              <a:off x="1488" y="224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2" name="Line 9" descr="Purple mesh"/>
            <p:cNvSpPr>
              <a:spLocks noChangeShapeType="1"/>
            </p:cNvSpPr>
            <p:nvPr/>
          </p:nvSpPr>
          <p:spPr bwMode="auto">
            <a:xfrm>
              <a:off x="1488" y="247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3" name="Line 10" descr="Purple mesh"/>
            <p:cNvSpPr>
              <a:spLocks noChangeShapeType="1"/>
            </p:cNvSpPr>
            <p:nvPr/>
          </p:nvSpPr>
          <p:spPr bwMode="auto">
            <a:xfrm>
              <a:off x="1488" y="270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4" name="Line 11" descr="Purple mesh"/>
            <p:cNvSpPr>
              <a:spLocks noChangeShapeType="1"/>
            </p:cNvSpPr>
            <p:nvPr/>
          </p:nvSpPr>
          <p:spPr bwMode="auto">
            <a:xfrm>
              <a:off x="1488" y="201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5" name="Line 12" descr="Purple mesh"/>
            <p:cNvSpPr>
              <a:spLocks noChangeShapeType="1"/>
            </p:cNvSpPr>
            <p:nvPr/>
          </p:nvSpPr>
          <p:spPr bwMode="auto">
            <a:xfrm>
              <a:off x="1968" y="201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6" name="Line 13"/>
            <p:cNvSpPr>
              <a:spLocks noChangeShapeType="1"/>
            </p:cNvSpPr>
            <p:nvPr/>
          </p:nvSpPr>
          <p:spPr bwMode="auto">
            <a:xfrm>
              <a:off x="1920" y="216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47" name="Rectangle 14" descr="Purple mesh"/>
            <p:cNvSpPr>
              <a:spLocks noChangeArrowheads="1"/>
            </p:cNvSpPr>
            <p:nvPr/>
          </p:nvSpPr>
          <p:spPr bwMode="auto">
            <a:xfrm>
              <a:off x="2208" y="247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48" name="Rectangle 15" descr="Purple mesh"/>
            <p:cNvSpPr>
              <a:spLocks noChangeArrowheads="1"/>
            </p:cNvSpPr>
            <p:nvPr/>
          </p:nvSpPr>
          <p:spPr bwMode="auto">
            <a:xfrm>
              <a:off x="2208" y="224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49" name="Rectangle 16" descr="Purple mesh"/>
            <p:cNvSpPr>
              <a:spLocks noChangeArrowheads="1"/>
            </p:cNvSpPr>
            <p:nvPr/>
          </p:nvSpPr>
          <p:spPr bwMode="auto">
            <a:xfrm>
              <a:off x="2208" y="201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50" name="Line 17" descr="Purple mesh"/>
            <p:cNvSpPr>
              <a:spLocks noChangeShapeType="1"/>
            </p:cNvSpPr>
            <p:nvPr/>
          </p:nvSpPr>
          <p:spPr bwMode="auto">
            <a:xfrm>
              <a:off x="2208" y="201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1" name="Line 18" descr="Purple mesh"/>
            <p:cNvSpPr>
              <a:spLocks noChangeShapeType="1"/>
            </p:cNvSpPr>
            <p:nvPr/>
          </p:nvSpPr>
          <p:spPr bwMode="auto">
            <a:xfrm>
              <a:off x="2208" y="224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2" name="Line 19" descr="Purple mesh"/>
            <p:cNvSpPr>
              <a:spLocks noChangeShapeType="1"/>
            </p:cNvSpPr>
            <p:nvPr/>
          </p:nvSpPr>
          <p:spPr bwMode="auto">
            <a:xfrm>
              <a:off x="2208" y="247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3" name="Line 20" descr="Purple mesh"/>
            <p:cNvSpPr>
              <a:spLocks noChangeShapeType="1"/>
            </p:cNvSpPr>
            <p:nvPr/>
          </p:nvSpPr>
          <p:spPr bwMode="auto">
            <a:xfrm>
              <a:off x="2208" y="270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4" name="Line 21" descr="Purple mesh"/>
            <p:cNvSpPr>
              <a:spLocks noChangeShapeType="1"/>
            </p:cNvSpPr>
            <p:nvPr/>
          </p:nvSpPr>
          <p:spPr bwMode="auto">
            <a:xfrm>
              <a:off x="2208" y="201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5" name="Line 22" descr="Purple mesh"/>
            <p:cNvSpPr>
              <a:spLocks noChangeShapeType="1"/>
            </p:cNvSpPr>
            <p:nvPr/>
          </p:nvSpPr>
          <p:spPr bwMode="auto">
            <a:xfrm>
              <a:off x="2688" y="201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6" name="Line 23"/>
            <p:cNvSpPr>
              <a:spLocks noChangeShapeType="1"/>
            </p:cNvSpPr>
            <p:nvPr/>
          </p:nvSpPr>
          <p:spPr bwMode="auto">
            <a:xfrm flipH="1">
              <a:off x="1968" y="264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57" name="Rectangle 24" descr="Purple mesh"/>
            <p:cNvSpPr>
              <a:spLocks noChangeArrowheads="1"/>
            </p:cNvSpPr>
            <p:nvPr/>
          </p:nvSpPr>
          <p:spPr bwMode="auto">
            <a:xfrm>
              <a:off x="2928" y="247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58" name="Rectangle 25" descr="Purple mesh"/>
            <p:cNvSpPr>
              <a:spLocks noChangeArrowheads="1"/>
            </p:cNvSpPr>
            <p:nvPr/>
          </p:nvSpPr>
          <p:spPr bwMode="auto">
            <a:xfrm>
              <a:off x="2928" y="224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C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59" name="Rectangle 26" descr="Purple mesh"/>
            <p:cNvSpPr>
              <a:spLocks noChangeArrowheads="1"/>
            </p:cNvSpPr>
            <p:nvPr/>
          </p:nvSpPr>
          <p:spPr bwMode="auto">
            <a:xfrm>
              <a:off x="2928" y="201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60" name="Line 27" descr="Purple mesh"/>
            <p:cNvSpPr>
              <a:spLocks noChangeShapeType="1"/>
            </p:cNvSpPr>
            <p:nvPr/>
          </p:nvSpPr>
          <p:spPr bwMode="auto">
            <a:xfrm>
              <a:off x="2928" y="201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1" name="Line 28" descr="Purple mesh"/>
            <p:cNvSpPr>
              <a:spLocks noChangeShapeType="1"/>
            </p:cNvSpPr>
            <p:nvPr/>
          </p:nvSpPr>
          <p:spPr bwMode="auto">
            <a:xfrm>
              <a:off x="2928" y="224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2" name="Line 29" descr="Purple mesh"/>
            <p:cNvSpPr>
              <a:spLocks noChangeShapeType="1"/>
            </p:cNvSpPr>
            <p:nvPr/>
          </p:nvSpPr>
          <p:spPr bwMode="auto">
            <a:xfrm>
              <a:off x="2928" y="247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3" name="Line 30" descr="Purple mesh"/>
            <p:cNvSpPr>
              <a:spLocks noChangeShapeType="1"/>
            </p:cNvSpPr>
            <p:nvPr/>
          </p:nvSpPr>
          <p:spPr bwMode="auto">
            <a:xfrm>
              <a:off x="2928" y="270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4" name="Line 31" descr="Purple mesh"/>
            <p:cNvSpPr>
              <a:spLocks noChangeShapeType="1"/>
            </p:cNvSpPr>
            <p:nvPr/>
          </p:nvSpPr>
          <p:spPr bwMode="auto">
            <a:xfrm>
              <a:off x="2928" y="201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5" name="Line 32" descr="Purple mesh"/>
            <p:cNvSpPr>
              <a:spLocks noChangeShapeType="1"/>
            </p:cNvSpPr>
            <p:nvPr/>
          </p:nvSpPr>
          <p:spPr bwMode="auto">
            <a:xfrm>
              <a:off x="3408" y="201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66" name="Rectangle 33" descr="Purple mesh"/>
            <p:cNvSpPr>
              <a:spLocks noChangeArrowheads="1"/>
            </p:cNvSpPr>
            <p:nvPr/>
          </p:nvSpPr>
          <p:spPr bwMode="auto">
            <a:xfrm>
              <a:off x="3648" y="247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67" name="Rectangle 34" descr="Purple mesh"/>
            <p:cNvSpPr>
              <a:spLocks noChangeArrowheads="1"/>
            </p:cNvSpPr>
            <p:nvPr/>
          </p:nvSpPr>
          <p:spPr bwMode="auto">
            <a:xfrm>
              <a:off x="3648" y="224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68" name="Rectangle 35" descr="Purple mesh"/>
            <p:cNvSpPr>
              <a:spLocks noChangeArrowheads="1"/>
            </p:cNvSpPr>
            <p:nvPr/>
          </p:nvSpPr>
          <p:spPr bwMode="auto">
            <a:xfrm>
              <a:off x="3648" y="201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solidFill>
                  <a:srgbClr val="FFFF00"/>
                </a:solidFill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69" name="Line 36" descr="Purple mesh"/>
            <p:cNvSpPr>
              <a:spLocks noChangeShapeType="1"/>
            </p:cNvSpPr>
            <p:nvPr/>
          </p:nvSpPr>
          <p:spPr bwMode="auto">
            <a:xfrm>
              <a:off x="3648" y="201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70" name="Line 37" descr="Purple mesh"/>
            <p:cNvSpPr>
              <a:spLocks noChangeShapeType="1"/>
            </p:cNvSpPr>
            <p:nvPr/>
          </p:nvSpPr>
          <p:spPr bwMode="auto">
            <a:xfrm>
              <a:off x="3648" y="224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71" name="Line 38" descr="Purple mesh"/>
            <p:cNvSpPr>
              <a:spLocks noChangeShapeType="1"/>
            </p:cNvSpPr>
            <p:nvPr/>
          </p:nvSpPr>
          <p:spPr bwMode="auto">
            <a:xfrm>
              <a:off x="3648" y="247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72" name="Line 39" descr="Purple mesh"/>
            <p:cNvSpPr>
              <a:spLocks noChangeShapeType="1"/>
            </p:cNvSpPr>
            <p:nvPr/>
          </p:nvSpPr>
          <p:spPr bwMode="auto">
            <a:xfrm>
              <a:off x="3648" y="270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73" name="Line 40" descr="Purple mesh"/>
            <p:cNvSpPr>
              <a:spLocks noChangeShapeType="1"/>
            </p:cNvSpPr>
            <p:nvPr/>
          </p:nvSpPr>
          <p:spPr bwMode="auto">
            <a:xfrm>
              <a:off x="3648" y="201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74" name="Line 41" descr="Purple mesh"/>
            <p:cNvSpPr>
              <a:spLocks noChangeShapeType="1"/>
            </p:cNvSpPr>
            <p:nvPr/>
          </p:nvSpPr>
          <p:spPr bwMode="auto">
            <a:xfrm>
              <a:off x="4128" y="201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75" name="Rectangle 42"/>
            <p:cNvSpPr>
              <a:spLocks noChangeArrowheads="1"/>
            </p:cNvSpPr>
            <p:nvPr/>
          </p:nvSpPr>
          <p:spPr bwMode="auto">
            <a:xfrm>
              <a:off x="624" y="2256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9676" name="Line 43"/>
            <p:cNvSpPr>
              <a:spLocks noChangeShapeType="1"/>
            </p:cNvSpPr>
            <p:nvPr/>
          </p:nvSpPr>
          <p:spPr bwMode="auto">
            <a:xfrm>
              <a:off x="1104" y="2400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77" name="Rectangle 44" descr="Purple mesh"/>
            <p:cNvSpPr>
              <a:spLocks noChangeArrowheads="1"/>
            </p:cNvSpPr>
            <p:nvPr/>
          </p:nvSpPr>
          <p:spPr bwMode="auto">
            <a:xfrm>
              <a:off x="4368" y="247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endParaRPr lang="en-US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78" name="Rectangle 45" descr="Purple mesh"/>
            <p:cNvSpPr>
              <a:spLocks noChangeArrowheads="1"/>
            </p:cNvSpPr>
            <p:nvPr/>
          </p:nvSpPr>
          <p:spPr bwMode="auto">
            <a:xfrm>
              <a:off x="4368" y="224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79" name="Rectangle 46" descr="Purple mesh"/>
            <p:cNvSpPr>
              <a:spLocks noChangeArrowheads="1"/>
            </p:cNvSpPr>
            <p:nvPr/>
          </p:nvSpPr>
          <p:spPr bwMode="auto">
            <a:xfrm>
              <a:off x="4368" y="2016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69680" name="Line 47" descr="Purple mesh"/>
            <p:cNvSpPr>
              <a:spLocks noChangeShapeType="1"/>
            </p:cNvSpPr>
            <p:nvPr/>
          </p:nvSpPr>
          <p:spPr bwMode="auto">
            <a:xfrm>
              <a:off x="4368" y="201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81" name="Line 48" descr="Purple mesh"/>
            <p:cNvSpPr>
              <a:spLocks noChangeShapeType="1"/>
            </p:cNvSpPr>
            <p:nvPr/>
          </p:nvSpPr>
          <p:spPr bwMode="auto">
            <a:xfrm>
              <a:off x="4368" y="224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82" name="Line 49" descr="Purple mesh"/>
            <p:cNvSpPr>
              <a:spLocks noChangeShapeType="1"/>
            </p:cNvSpPr>
            <p:nvPr/>
          </p:nvSpPr>
          <p:spPr bwMode="auto">
            <a:xfrm>
              <a:off x="4368" y="247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83" name="Line 50" descr="Purple mesh"/>
            <p:cNvSpPr>
              <a:spLocks noChangeShapeType="1"/>
            </p:cNvSpPr>
            <p:nvPr/>
          </p:nvSpPr>
          <p:spPr bwMode="auto">
            <a:xfrm>
              <a:off x="4368" y="2706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84" name="Line 51" descr="Purple mesh"/>
            <p:cNvSpPr>
              <a:spLocks noChangeShapeType="1"/>
            </p:cNvSpPr>
            <p:nvPr/>
          </p:nvSpPr>
          <p:spPr bwMode="auto">
            <a:xfrm>
              <a:off x="4368" y="201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85" name="Line 52" descr="Purple mesh"/>
            <p:cNvSpPr>
              <a:spLocks noChangeShapeType="1"/>
            </p:cNvSpPr>
            <p:nvPr/>
          </p:nvSpPr>
          <p:spPr bwMode="auto">
            <a:xfrm>
              <a:off x="4848" y="2016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86" name="Text Box 53"/>
            <p:cNvSpPr txBox="1">
              <a:spLocks noChangeArrowheads="1"/>
            </p:cNvSpPr>
            <p:nvPr/>
          </p:nvSpPr>
          <p:spPr bwMode="auto">
            <a:xfrm>
              <a:off x="3024" y="1632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>
                  <a:latin typeface="Times New Roman" panose="02020603050405020304" pitchFamily="18" charset="0"/>
                </a:rPr>
                <a:t>cur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69687" name="Line 54"/>
            <p:cNvSpPr>
              <a:spLocks noChangeShapeType="1"/>
            </p:cNvSpPr>
            <p:nvPr/>
          </p:nvSpPr>
          <p:spPr bwMode="auto">
            <a:xfrm>
              <a:off x="3168" y="1872"/>
              <a:ext cx="1" cy="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88" name="Line 55"/>
            <p:cNvSpPr>
              <a:spLocks noChangeShapeType="1"/>
            </p:cNvSpPr>
            <p:nvPr/>
          </p:nvSpPr>
          <p:spPr bwMode="auto">
            <a:xfrm>
              <a:off x="3360" y="216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89" name="Line 56"/>
            <p:cNvSpPr>
              <a:spLocks noChangeShapeType="1"/>
            </p:cNvSpPr>
            <p:nvPr/>
          </p:nvSpPr>
          <p:spPr bwMode="auto">
            <a:xfrm>
              <a:off x="4080" y="216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90" name="Line 57"/>
            <p:cNvSpPr>
              <a:spLocks noChangeShapeType="1"/>
            </p:cNvSpPr>
            <p:nvPr/>
          </p:nvSpPr>
          <p:spPr bwMode="auto">
            <a:xfrm flipH="1">
              <a:off x="2688" y="264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91" name="Line 58"/>
            <p:cNvSpPr>
              <a:spLocks noChangeShapeType="1"/>
            </p:cNvSpPr>
            <p:nvPr/>
          </p:nvSpPr>
          <p:spPr bwMode="auto">
            <a:xfrm flipH="1">
              <a:off x="4128" y="2640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92" name="Line 59"/>
            <p:cNvSpPr>
              <a:spLocks noChangeShapeType="1"/>
            </p:cNvSpPr>
            <p:nvPr/>
          </p:nvSpPr>
          <p:spPr bwMode="auto">
            <a:xfrm flipH="1">
              <a:off x="3552" y="264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93" name="Line 60"/>
            <p:cNvSpPr>
              <a:spLocks noChangeShapeType="1"/>
            </p:cNvSpPr>
            <p:nvPr/>
          </p:nvSpPr>
          <p:spPr bwMode="auto">
            <a:xfrm>
              <a:off x="3552" y="264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94" name="Line 61"/>
            <p:cNvSpPr>
              <a:spLocks noChangeShapeType="1"/>
            </p:cNvSpPr>
            <p:nvPr/>
          </p:nvSpPr>
          <p:spPr bwMode="auto">
            <a:xfrm flipH="1">
              <a:off x="2832" y="3024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95" name="Line 62"/>
            <p:cNvSpPr>
              <a:spLocks noChangeShapeType="1"/>
            </p:cNvSpPr>
            <p:nvPr/>
          </p:nvSpPr>
          <p:spPr bwMode="auto">
            <a:xfrm flipV="1">
              <a:off x="2832" y="268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96" name="Line 63"/>
            <p:cNvSpPr>
              <a:spLocks noChangeShapeType="1"/>
            </p:cNvSpPr>
            <p:nvPr/>
          </p:nvSpPr>
          <p:spPr bwMode="auto">
            <a:xfrm flipH="1">
              <a:off x="2688" y="268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97" name="Line 64"/>
            <p:cNvSpPr>
              <a:spLocks noChangeShapeType="1"/>
            </p:cNvSpPr>
            <p:nvPr/>
          </p:nvSpPr>
          <p:spPr bwMode="auto">
            <a:xfrm>
              <a:off x="2640" y="21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98" name="Line 65"/>
            <p:cNvSpPr>
              <a:spLocks noChangeShapeType="1"/>
            </p:cNvSpPr>
            <p:nvPr/>
          </p:nvSpPr>
          <p:spPr bwMode="auto">
            <a:xfrm flipV="1">
              <a:off x="2784" y="158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699" name="Line 66"/>
            <p:cNvSpPr>
              <a:spLocks noChangeShapeType="1"/>
            </p:cNvSpPr>
            <p:nvPr/>
          </p:nvSpPr>
          <p:spPr bwMode="auto">
            <a:xfrm>
              <a:off x="2784" y="1584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700" name="Line 67"/>
            <p:cNvSpPr>
              <a:spLocks noChangeShapeType="1"/>
            </p:cNvSpPr>
            <p:nvPr/>
          </p:nvSpPr>
          <p:spPr bwMode="auto">
            <a:xfrm>
              <a:off x="3504" y="1584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701" name="Line 68"/>
            <p:cNvSpPr>
              <a:spLocks noChangeShapeType="1"/>
            </p:cNvSpPr>
            <p:nvPr/>
          </p:nvSpPr>
          <p:spPr bwMode="auto">
            <a:xfrm flipV="1">
              <a:off x="3504" y="206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9636" name="Rectangle 69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حذف از ليست دوطرفه ساده-ادامه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895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3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3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3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3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3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ext Box 2"/>
          <p:cNvSpPr txBox="1">
            <a:spLocks noChangeArrowheads="1"/>
          </p:cNvSpPr>
          <p:nvPr/>
        </p:nvSpPr>
        <p:spPr bwMode="auto">
          <a:xfrm>
            <a:off x="5630206" y="5656622"/>
            <a:ext cx="164339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delete cur;</a:t>
            </a:r>
          </a:p>
        </p:txBody>
      </p:sp>
      <p:grpSp>
        <p:nvGrpSpPr>
          <p:cNvPr id="70659" name="Group 3"/>
          <p:cNvGrpSpPr>
            <a:grpSpLocks/>
          </p:cNvGrpSpPr>
          <p:nvPr/>
        </p:nvGrpSpPr>
        <p:grpSpPr bwMode="auto">
          <a:xfrm>
            <a:off x="2514600" y="2438400"/>
            <a:ext cx="6705600" cy="2286000"/>
            <a:chOff x="624" y="1536"/>
            <a:chExt cx="4224" cy="1440"/>
          </a:xfrm>
        </p:grpSpPr>
        <p:sp>
          <p:nvSpPr>
            <p:cNvPr id="70661" name="Rectangle 4" descr="Purple mesh"/>
            <p:cNvSpPr>
              <a:spLocks noChangeArrowheads="1"/>
            </p:cNvSpPr>
            <p:nvPr/>
          </p:nvSpPr>
          <p:spPr bwMode="auto">
            <a:xfrm>
              <a:off x="1488" y="2466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62" name="Rectangle 5" descr="Purple mesh"/>
            <p:cNvSpPr>
              <a:spLocks noChangeArrowheads="1"/>
            </p:cNvSpPr>
            <p:nvPr/>
          </p:nvSpPr>
          <p:spPr bwMode="auto">
            <a:xfrm>
              <a:off x="1488" y="2217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63" name="Rectangle 6" descr="Purple mesh"/>
            <p:cNvSpPr>
              <a:spLocks noChangeArrowheads="1"/>
            </p:cNvSpPr>
            <p:nvPr/>
          </p:nvSpPr>
          <p:spPr bwMode="auto">
            <a:xfrm>
              <a:off x="1488" y="1968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next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64" name="Line 7" descr="Purple mesh"/>
            <p:cNvSpPr>
              <a:spLocks noChangeShapeType="1"/>
            </p:cNvSpPr>
            <p:nvPr/>
          </p:nvSpPr>
          <p:spPr bwMode="auto">
            <a:xfrm>
              <a:off x="1488" y="196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65" name="Line 8" descr="Purple mesh"/>
            <p:cNvSpPr>
              <a:spLocks noChangeShapeType="1"/>
            </p:cNvSpPr>
            <p:nvPr/>
          </p:nvSpPr>
          <p:spPr bwMode="auto">
            <a:xfrm>
              <a:off x="1488" y="2217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66" name="Line 9" descr="Purple mesh"/>
            <p:cNvSpPr>
              <a:spLocks noChangeShapeType="1"/>
            </p:cNvSpPr>
            <p:nvPr/>
          </p:nvSpPr>
          <p:spPr bwMode="auto">
            <a:xfrm>
              <a:off x="1488" y="246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67" name="Line 10" descr="Purple mesh"/>
            <p:cNvSpPr>
              <a:spLocks noChangeShapeType="1"/>
            </p:cNvSpPr>
            <p:nvPr/>
          </p:nvSpPr>
          <p:spPr bwMode="auto">
            <a:xfrm>
              <a:off x="1488" y="2715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68" name="Line 11" descr="Purple mesh"/>
            <p:cNvSpPr>
              <a:spLocks noChangeShapeType="1"/>
            </p:cNvSpPr>
            <p:nvPr/>
          </p:nvSpPr>
          <p:spPr bwMode="auto">
            <a:xfrm>
              <a:off x="1488" y="1968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69" name="Line 12" descr="Purple mesh"/>
            <p:cNvSpPr>
              <a:spLocks noChangeShapeType="1"/>
            </p:cNvSpPr>
            <p:nvPr/>
          </p:nvSpPr>
          <p:spPr bwMode="auto">
            <a:xfrm>
              <a:off x="1968" y="1968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0" name="Line 13"/>
            <p:cNvSpPr>
              <a:spLocks noChangeShapeType="1"/>
            </p:cNvSpPr>
            <p:nvPr/>
          </p:nvSpPr>
          <p:spPr bwMode="auto">
            <a:xfrm>
              <a:off x="1920" y="211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1" name="Rectangle 14" descr="Purple mesh"/>
            <p:cNvSpPr>
              <a:spLocks noChangeArrowheads="1"/>
            </p:cNvSpPr>
            <p:nvPr/>
          </p:nvSpPr>
          <p:spPr bwMode="auto">
            <a:xfrm>
              <a:off x="2208" y="2466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pre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72" name="Rectangle 15" descr="Purple mesh"/>
            <p:cNvSpPr>
              <a:spLocks noChangeArrowheads="1"/>
            </p:cNvSpPr>
            <p:nvPr/>
          </p:nvSpPr>
          <p:spPr bwMode="auto">
            <a:xfrm>
              <a:off x="2208" y="2217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73" name="Rectangle 16" descr="Purple mesh"/>
            <p:cNvSpPr>
              <a:spLocks noChangeArrowheads="1"/>
            </p:cNvSpPr>
            <p:nvPr/>
          </p:nvSpPr>
          <p:spPr bwMode="auto">
            <a:xfrm>
              <a:off x="2208" y="1968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next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74" name="Line 17" descr="Purple mesh"/>
            <p:cNvSpPr>
              <a:spLocks noChangeShapeType="1"/>
            </p:cNvSpPr>
            <p:nvPr/>
          </p:nvSpPr>
          <p:spPr bwMode="auto">
            <a:xfrm>
              <a:off x="2208" y="196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5" name="Line 18" descr="Purple mesh"/>
            <p:cNvSpPr>
              <a:spLocks noChangeShapeType="1"/>
            </p:cNvSpPr>
            <p:nvPr/>
          </p:nvSpPr>
          <p:spPr bwMode="auto">
            <a:xfrm>
              <a:off x="2208" y="2217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6" name="Line 19" descr="Purple mesh"/>
            <p:cNvSpPr>
              <a:spLocks noChangeShapeType="1"/>
            </p:cNvSpPr>
            <p:nvPr/>
          </p:nvSpPr>
          <p:spPr bwMode="auto">
            <a:xfrm>
              <a:off x="2208" y="246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7" name="Line 20" descr="Purple mesh"/>
            <p:cNvSpPr>
              <a:spLocks noChangeShapeType="1"/>
            </p:cNvSpPr>
            <p:nvPr/>
          </p:nvSpPr>
          <p:spPr bwMode="auto">
            <a:xfrm>
              <a:off x="2208" y="2715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8" name="Line 21" descr="Purple mesh"/>
            <p:cNvSpPr>
              <a:spLocks noChangeShapeType="1"/>
            </p:cNvSpPr>
            <p:nvPr/>
          </p:nvSpPr>
          <p:spPr bwMode="auto">
            <a:xfrm>
              <a:off x="2208" y="1968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9" name="Line 22" descr="Purple mesh"/>
            <p:cNvSpPr>
              <a:spLocks noChangeShapeType="1"/>
            </p:cNvSpPr>
            <p:nvPr/>
          </p:nvSpPr>
          <p:spPr bwMode="auto">
            <a:xfrm>
              <a:off x="2688" y="1968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80" name="Line 23"/>
            <p:cNvSpPr>
              <a:spLocks noChangeShapeType="1"/>
            </p:cNvSpPr>
            <p:nvPr/>
          </p:nvSpPr>
          <p:spPr bwMode="auto">
            <a:xfrm flipH="1">
              <a:off x="1968" y="259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81" name="Rectangle 24" descr="Purple mesh"/>
            <p:cNvSpPr>
              <a:spLocks noChangeArrowheads="1"/>
            </p:cNvSpPr>
            <p:nvPr/>
          </p:nvSpPr>
          <p:spPr bwMode="auto">
            <a:xfrm>
              <a:off x="3648" y="2466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pre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82" name="Rectangle 25" descr="Purple mesh"/>
            <p:cNvSpPr>
              <a:spLocks noChangeArrowheads="1"/>
            </p:cNvSpPr>
            <p:nvPr/>
          </p:nvSpPr>
          <p:spPr bwMode="auto">
            <a:xfrm>
              <a:off x="3648" y="2217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83" name="Rectangle 26" descr="Purple mesh"/>
            <p:cNvSpPr>
              <a:spLocks noChangeArrowheads="1"/>
            </p:cNvSpPr>
            <p:nvPr/>
          </p:nvSpPr>
          <p:spPr bwMode="auto">
            <a:xfrm>
              <a:off x="3648" y="1968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next</a:t>
              </a:r>
              <a:endParaRPr lang="pl-PL" altLang="en-US" sz="2000">
                <a:solidFill>
                  <a:srgbClr val="FFFF00"/>
                </a:solidFill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84" name="Line 27" descr="Purple mesh"/>
            <p:cNvSpPr>
              <a:spLocks noChangeShapeType="1"/>
            </p:cNvSpPr>
            <p:nvPr/>
          </p:nvSpPr>
          <p:spPr bwMode="auto">
            <a:xfrm>
              <a:off x="3648" y="196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85" name="Line 28" descr="Purple mesh"/>
            <p:cNvSpPr>
              <a:spLocks noChangeShapeType="1"/>
            </p:cNvSpPr>
            <p:nvPr/>
          </p:nvSpPr>
          <p:spPr bwMode="auto">
            <a:xfrm>
              <a:off x="3648" y="2217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86" name="Line 29" descr="Purple mesh"/>
            <p:cNvSpPr>
              <a:spLocks noChangeShapeType="1"/>
            </p:cNvSpPr>
            <p:nvPr/>
          </p:nvSpPr>
          <p:spPr bwMode="auto">
            <a:xfrm>
              <a:off x="3648" y="246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87" name="Line 30" descr="Purple mesh"/>
            <p:cNvSpPr>
              <a:spLocks noChangeShapeType="1"/>
            </p:cNvSpPr>
            <p:nvPr/>
          </p:nvSpPr>
          <p:spPr bwMode="auto">
            <a:xfrm>
              <a:off x="3648" y="2715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88" name="Line 31" descr="Purple mesh"/>
            <p:cNvSpPr>
              <a:spLocks noChangeShapeType="1"/>
            </p:cNvSpPr>
            <p:nvPr/>
          </p:nvSpPr>
          <p:spPr bwMode="auto">
            <a:xfrm>
              <a:off x="3648" y="1968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89" name="Line 32" descr="Purple mesh"/>
            <p:cNvSpPr>
              <a:spLocks noChangeShapeType="1"/>
            </p:cNvSpPr>
            <p:nvPr/>
          </p:nvSpPr>
          <p:spPr bwMode="auto">
            <a:xfrm>
              <a:off x="4128" y="1968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90" name="Rectangle 33"/>
            <p:cNvSpPr>
              <a:spLocks noChangeArrowheads="1"/>
            </p:cNvSpPr>
            <p:nvPr/>
          </p:nvSpPr>
          <p:spPr bwMode="auto">
            <a:xfrm>
              <a:off x="624" y="2208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70691" name="Line 34"/>
            <p:cNvSpPr>
              <a:spLocks noChangeShapeType="1"/>
            </p:cNvSpPr>
            <p:nvPr/>
          </p:nvSpPr>
          <p:spPr bwMode="auto">
            <a:xfrm>
              <a:off x="1104" y="2352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92" name="Rectangle 35" descr="Purple mesh"/>
            <p:cNvSpPr>
              <a:spLocks noChangeArrowheads="1"/>
            </p:cNvSpPr>
            <p:nvPr/>
          </p:nvSpPr>
          <p:spPr bwMode="auto">
            <a:xfrm>
              <a:off x="4368" y="2466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pre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93" name="Rectangle 36" descr="Purple mesh"/>
            <p:cNvSpPr>
              <a:spLocks noChangeArrowheads="1"/>
            </p:cNvSpPr>
            <p:nvPr/>
          </p:nvSpPr>
          <p:spPr bwMode="auto">
            <a:xfrm>
              <a:off x="4368" y="2217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94" name="Rectangle 37" descr="Purple mesh"/>
            <p:cNvSpPr>
              <a:spLocks noChangeArrowheads="1"/>
            </p:cNvSpPr>
            <p:nvPr/>
          </p:nvSpPr>
          <p:spPr bwMode="auto">
            <a:xfrm>
              <a:off x="4368" y="1968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0695" name="Line 38" descr="Purple mesh"/>
            <p:cNvSpPr>
              <a:spLocks noChangeShapeType="1"/>
            </p:cNvSpPr>
            <p:nvPr/>
          </p:nvSpPr>
          <p:spPr bwMode="auto">
            <a:xfrm>
              <a:off x="4368" y="196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96" name="Line 39" descr="Purple mesh"/>
            <p:cNvSpPr>
              <a:spLocks noChangeShapeType="1"/>
            </p:cNvSpPr>
            <p:nvPr/>
          </p:nvSpPr>
          <p:spPr bwMode="auto">
            <a:xfrm>
              <a:off x="4368" y="2217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97" name="Line 40" descr="Purple mesh"/>
            <p:cNvSpPr>
              <a:spLocks noChangeShapeType="1"/>
            </p:cNvSpPr>
            <p:nvPr/>
          </p:nvSpPr>
          <p:spPr bwMode="auto">
            <a:xfrm>
              <a:off x="4368" y="2466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98" name="Line 41" descr="Purple mesh"/>
            <p:cNvSpPr>
              <a:spLocks noChangeShapeType="1"/>
            </p:cNvSpPr>
            <p:nvPr/>
          </p:nvSpPr>
          <p:spPr bwMode="auto">
            <a:xfrm>
              <a:off x="4368" y="2715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99" name="Line 42" descr="Purple mesh"/>
            <p:cNvSpPr>
              <a:spLocks noChangeShapeType="1"/>
            </p:cNvSpPr>
            <p:nvPr/>
          </p:nvSpPr>
          <p:spPr bwMode="auto">
            <a:xfrm>
              <a:off x="4368" y="1968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00" name="Line 43" descr="Purple mesh"/>
            <p:cNvSpPr>
              <a:spLocks noChangeShapeType="1"/>
            </p:cNvSpPr>
            <p:nvPr/>
          </p:nvSpPr>
          <p:spPr bwMode="auto">
            <a:xfrm>
              <a:off x="4848" y="1968"/>
              <a:ext cx="0" cy="74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01" name="Line 44"/>
            <p:cNvSpPr>
              <a:spLocks noChangeShapeType="1"/>
            </p:cNvSpPr>
            <p:nvPr/>
          </p:nvSpPr>
          <p:spPr bwMode="auto">
            <a:xfrm>
              <a:off x="4080" y="211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02" name="Line 45"/>
            <p:cNvSpPr>
              <a:spLocks noChangeShapeType="1"/>
            </p:cNvSpPr>
            <p:nvPr/>
          </p:nvSpPr>
          <p:spPr bwMode="auto">
            <a:xfrm flipH="1">
              <a:off x="4128" y="259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03" name="Line 46"/>
            <p:cNvSpPr>
              <a:spLocks noChangeShapeType="1"/>
            </p:cNvSpPr>
            <p:nvPr/>
          </p:nvSpPr>
          <p:spPr bwMode="auto">
            <a:xfrm flipH="1">
              <a:off x="3552" y="259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04" name="Line 47"/>
            <p:cNvSpPr>
              <a:spLocks noChangeShapeType="1"/>
            </p:cNvSpPr>
            <p:nvPr/>
          </p:nvSpPr>
          <p:spPr bwMode="auto">
            <a:xfrm>
              <a:off x="3552" y="259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05" name="Line 48"/>
            <p:cNvSpPr>
              <a:spLocks noChangeShapeType="1"/>
            </p:cNvSpPr>
            <p:nvPr/>
          </p:nvSpPr>
          <p:spPr bwMode="auto">
            <a:xfrm flipH="1">
              <a:off x="2832" y="297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06" name="Line 49"/>
            <p:cNvSpPr>
              <a:spLocks noChangeShapeType="1"/>
            </p:cNvSpPr>
            <p:nvPr/>
          </p:nvSpPr>
          <p:spPr bwMode="auto">
            <a:xfrm flipV="1">
              <a:off x="2832" y="264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07" name="Line 50"/>
            <p:cNvSpPr>
              <a:spLocks noChangeShapeType="1"/>
            </p:cNvSpPr>
            <p:nvPr/>
          </p:nvSpPr>
          <p:spPr bwMode="auto">
            <a:xfrm flipH="1">
              <a:off x="2688" y="264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08" name="Line 51"/>
            <p:cNvSpPr>
              <a:spLocks noChangeShapeType="1"/>
            </p:cNvSpPr>
            <p:nvPr/>
          </p:nvSpPr>
          <p:spPr bwMode="auto">
            <a:xfrm>
              <a:off x="2640" y="211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09" name="Line 52"/>
            <p:cNvSpPr>
              <a:spLocks noChangeShapeType="1"/>
            </p:cNvSpPr>
            <p:nvPr/>
          </p:nvSpPr>
          <p:spPr bwMode="auto">
            <a:xfrm flipV="1">
              <a:off x="2784" y="1536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10" name="Line 53"/>
            <p:cNvSpPr>
              <a:spLocks noChangeShapeType="1"/>
            </p:cNvSpPr>
            <p:nvPr/>
          </p:nvSpPr>
          <p:spPr bwMode="auto">
            <a:xfrm>
              <a:off x="2784" y="153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11" name="Line 54"/>
            <p:cNvSpPr>
              <a:spLocks noChangeShapeType="1"/>
            </p:cNvSpPr>
            <p:nvPr/>
          </p:nvSpPr>
          <p:spPr bwMode="auto">
            <a:xfrm>
              <a:off x="3504" y="1536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712" name="Line 55"/>
            <p:cNvSpPr>
              <a:spLocks noChangeShapeType="1"/>
            </p:cNvSpPr>
            <p:nvPr/>
          </p:nvSpPr>
          <p:spPr bwMode="auto">
            <a:xfrm flipV="1">
              <a:off x="3504" y="20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60" name="Rectangle 5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eaLnBrk="1" hangingPunct="1"/>
            <a:r>
              <a:rPr lang="fa-IR" altLang="en-US" sz="2800">
                <a:solidFill>
                  <a:srgbClr val="FF0000"/>
                </a:solidFill>
              </a:rPr>
              <a:t>   حذف از ليست دوطرفه ساده -ادامه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423793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8121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5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5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5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5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5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82" name="Group 2"/>
          <p:cNvGrpSpPr>
            <a:grpSpLocks/>
          </p:cNvGrpSpPr>
          <p:nvPr/>
        </p:nvGrpSpPr>
        <p:grpSpPr bwMode="auto">
          <a:xfrm>
            <a:off x="2819400" y="3352801"/>
            <a:ext cx="5638800" cy="1095375"/>
            <a:chOff x="624" y="1728"/>
            <a:chExt cx="3552" cy="690"/>
          </a:xfrm>
        </p:grpSpPr>
        <p:sp>
          <p:nvSpPr>
            <p:cNvPr id="71684" name="Rectangle 3" descr="Purple mesh"/>
            <p:cNvSpPr>
              <a:spLocks noChangeArrowheads="1"/>
            </p:cNvSpPr>
            <p:nvPr/>
          </p:nvSpPr>
          <p:spPr bwMode="auto">
            <a:xfrm>
              <a:off x="1488" y="218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685" name="Rectangle 4" descr="Purple mesh"/>
            <p:cNvSpPr>
              <a:spLocks noChangeArrowheads="1"/>
            </p:cNvSpPr>
            <p:nvPr/>
          </p:nvSpPr>
          <p:spPr bwMode="auto">
            <a:xfrm>
              <a:off x="1488" y="195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A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686" name="Rectangle 5" descr="Purple mesh"/>
            <p:cNvSpPr>
              <a:spLocks noChangeArrowheads="1"/>
            </p:cNvSpPr>
            <p:nvPr/>
          </p:nvSpPr>
          <p:spPr bwMode="auto">
            <a:xfrm>
              <a:off x="1488" y="172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next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687" name="Line 6" descr="Purple mesh"/>
            <p:cNvSpPr>
              <a:spLocks noChangeShapeType="1"/>
            </p:cNvSpPr>
            <p:nvPr/>
          </p:nvSpPr>
          <p:spPr bwMode="auto">
            <a:xfrm>
              <a:off x="1488" y="172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688" name="Line 7" descr="Purple mesh"/>
            <p:cNvSpPr>
              <a:spLocks noChangeShapeType="1"/>
            </p:cNvSpPr>
            <p:nvPr/>
          </p:nvSpPr>
          <p:spPr bwMode="auto">
            <a:xfrm>
              <a:off x="1488" y="195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689" name="Line 8" descr="Purple mesh"/>
            <p:cNvSpPr>
              <a:spLocks noChangeShapeType="1"/>
            </p:cNvSpPr>
            <p:nvPr/>
          </p:nvSpPr>
          <p:spPr bwMode="auto">
            <a:xfrm>
              <a:off x="1488" y="218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690" name="Line 9" descr="Purple mesh"/>
            <p:cNvSpPr>
              <a:spLocks noChangeShapeType="1"/>
            </p:cNvSpPr>
            <p:nvPr/>
          </p:nvSpPr>
          <p:spPr bwMode="auto">
            <a:xfrm>
              <a:off x="1488" y="241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691" name="Line 10" descr="Purple mesh"/>
            <p:cNvSpPr>
              <a:spLocks noChangeShapeType="1"/>
            </p:cNvSpPr>
            <p:nvPr/>
          </p:nvSpPr>
          <p:spPr bwMode="auto">
            <a:xfrm>
              <a:off x="1488" y="172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692" name="Line 11" descr="Purple mesh"/>
            <p:cNvSpPr>
              <a:spLocks noChangeShapeType="1"/>
            </p:cNvSpPr>
            <p:nvPr/>
          </p:nvSpPr>
          <p:spPr bwMode="auto">
            <a:xfrm>
              <a:off x="1968" y="172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693" name="Line 12"/>
            <p:cNvSpPr>
              <a:spLocks noChangeShapeType="1"/>
            </p:cNvSpPr>
            <p:nvPr/>
          </p:nvSpPr>
          <p:spPr bwMode="auto">
            <a:xfrm>
              <a:off x="1920" y="187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694" name="Rectangle 13" descr="Purple mesh"/>
            <p:cNvSpPr>
              <a:spLocks noChangeArrowheads="1"/>
            </p:cNvSpPr>
            <p:nvPr/>
          </p:nvSpPr>
          <p:spPr bwMode="auto">
            <a:xfrm>
              <a:off x="2208" y="218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pre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695" name="Rectangle 14" descr="Purple mesh"/>
            <p:cNvSpPr>
              <a:spLocks noChangeArrowheads="1"/>
            </p:cNvSpPr>
            <p:nvPr/>
          </p:nvSpPr>
          <p:spPr bwMode="auto">
            <a:xfrm>
              <a:off x="2208" y="195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B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696" name="Rectangle 15" descr="Purple mesh"/>
            <p:cNvSpPr>
              <a:spLocks noChangeArrowheads="1"/>
            </p:cNvSpPr>
            <p:nvPr/>
          </p:nvSpPr>
          <p:spPr bwMode="auto">
            <a:xfrm>
              <a:off x="2208" y="172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next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697" name="Line 16" descr="Purple mesh"/>
            <p:cNvSpPr>
              <a:spLocks noChangeShapeType="1"/>
            </p:cNvSpPr>
            <p:nvPr/>
          </p:nvSpPr>
          <p:spPr bwMode="auto">
            <a:xfrm>
              <a:off x="2208" y="172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698" name="Line 17" descr="Purple mesh"/>
            <p:cNvSpPr>
              <a:spLocks noChangeShapeType="1"/>
            </p:cNvSpPr>
            <p:nvPr/>
          </p:nvSpPr>
          <p:spPr bwMode="auto">
            <a:xfrm>
              <a:off x="2208" y="195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699" name="Line 18" descr="Purple mesh"/>
            <p:cNvSpPr>
              <a:spLocks noChangeShapeType="1"/>
            </p:cNvSpPr>
            <p:nvPr/>
          </p:nvSpPr>
          <p:spPr bwMode="auto">
            <a:xfrm>
              <a:off x="2208" y="218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00" name="Line 19" descr="Purple mesh"/>
            <p:cNvSpPr>
              <a:spLocks noChangeShapeType="1"/>
            </p:cNvSpPr>
            <p:nvPr/>
          </p:nvSpPr>
          <p:spPr bwMode="auto">
            <a:xfrm>
              <a:off x="2208" y="241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01" name="Line 20" descr="Purple mesh"/>
            <p:cNvSpPr>
              <a:spLocks noChangeShapeType="1"/>
            </p:cNvSpPr>
            <p:nvPr/>
          </p:nvSpPr>
          <p:spPr bwMode="auto">
            <a:xfrm>
              <a:off x="2208" y="172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02" name="Line 21" descr="Purple mesh"/>
            <p:cNvSpPr>
              <a:spLocks noChangeShapeType="1"/>
            </p:cNvSpPr>
            <p:nvPr/>
          </p:nvSpPr>
          <p:spPr bwMode="auto">
            <a:xfrm>
              <a:off x="2688" y="172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03" name="Line 22"/>
            <p:cNvSpPr>
              <a:spLocks noChangeShapeType="1"/>
            </p:cNvSpPr>
            <p:nvPr/>
          </p:nvSpPr>
          <p:spPr bwMode="auto">
            <a:xfrm flipH="1">
              <a:off x="1968" y="235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04" name="Rectangle 23" descr="Purple mesh"/>
            <p:cNvSpPr>
              <a:spLocks noChangeArrowheads="1"/>
            </p:cNvSpPr>
            <p:nvPr/>
          </p:nvSpPr>
          <p:spPr bwMode="auto">
            <a:xfrm>
              <a:off x="2976" y="218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pre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705" name="Rectangle 24" descr="Purple mesh"/>
            <p:cNvSpPr>
              <a:spLocks noChangeArrowheads="1"/>
            </p:cNvSpPr>
            <p:nvPr/>
          </p:nvSpPr>
          <p:spPr bwMode="auto">
            <a:xfrm>
              <a:off x="2976" y="195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D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706" name="Rectangle 25" descr="Purple mesh"/>
            <p:cNvSpPr>
              <a:spLocks noChangeArrowheads="1"/>
            </p:cNvSpPr>
            <p:nvPr/>
          </p:nvSpPr>
          <p:spPr bwMode="auto">
            <a:xfrm>
              <a:off x="2976" y="172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next</a:t>
              </a:r>
              <a:endParaRPr lang="pl-PL" altLang="en-US" sz="2000">
                <a:solidFill>
                  <a:srgbClr val="FFFF00"/>
                </a:solidFill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707" name="Line 26" descr="Purple mesh"/>
            <p:cNvSpPr>
              <a:spLocks noChangeShapeType="1"/>
            </p:cNvSpPr>
            <p:nvPr/>
          </p:nvSpPr>
          <p:spPr bwMode="auto">
            <a:xfrm>
              <a:off x="2976" y="172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08" name="Line 27" descr="Purple mesh"/>
            <p:cNvSpPr>
              <a:spLocks noChangeShapeType="1"/>
            </p:cNvSpPr>
            <p:nvPr/>
          </p:nvSpPr>
          <p:spPr bwMode="auto">
            <a:xfrm>
              <a:off x="2976" y="195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09" name="Line 28" descr="Purple mesh"/>
            <p:cNvSpPr>
              <a:spLocks noChangeShapeType="1"/>
            </p:cNvSpPr>
            <p:nvPr/>
          </p:nvSpPr>
          <p:spPr bwMode="auto">
            <a:xfrm>
              <a:off x="2976" y="218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0" name="Line 29" descr="Purple mesh"/>
            <p:cNvSpPr>
              <a:spLocks noChangeShapeType="1"/>
            </p:cNvSpPr>
            <p:nvPr/>
          </p:nvSpPr>
          <p:spPr bwMode="auto">
            <a:xfrm>
              <a:off x="2976" y="241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1" name="Line 30" descr="Purple mesh"/>
            <p:cNvSpPr>
              <a:spLocks noChangeShapeType="1"/>
            </p:cNvSpPr>
            <p:nvPr/>
          </p:nvSpPr>
          <p:spPr bwMode="auto">
            <a:xfrm>
              <a:off x="2976" y="172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2" name="Line 31" descr="Purple mesh"/>
            <p:cNvSpPr>
              <a:spLocks noChangeShapeType="1"/>
            </p:cNvSpPr>
            <p:nvPr/>
          </p:nvSpPr>
          <p:spPr bwMode="auto">
            <a:xfrm>
              <a:off x="3456" y="172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3" name="Rectangle 32"/>
            <p:cNvSpPr>
              <a:spLocks noChangeArrowheads="1"/>
            </p:cNvSpPr>
            <p:nvPr/>
          </p:nvSpPr>
          <p:spPr bwMode="auto">
            <a:xfrm>
              <a:off x="624" y="1968"/>
              <a:ext cx="480" cy="288"/>
            </a:xfrm>
            <a:prstGeom prst="rect">
              <a:avLst/>
            </a:prstGeom>
            <a:solidFill>
              <a:srgbClr val="FF00FF">
                <a:alpha val="34117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>
                  <a:latin typeface="Times New Roman" panose="02020603050405020304" pitchFamily="18" charset="0"/>
                </a:rPr>
                <a:t>first</a:t>
              </a:r>
              <a:endParaRPr lang="pl-PL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71714" name="Line 33"/>
            <p:cNvSpPr>
              <a:spLocks noChangeShapeType="1"/>
            </p:cNvSpPr>
            <p:nvPr/>
          </p:nvSpPr>
          <p:spPr bwMode="auto">
            <a:xfrm>
              <a:off x="1104" y="2112"/>
              <a:ext cx="3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5" name="Rectangle 34" descr="Purple mesh"/>
            <p:cNvSpPr>
              <a:spLocks noChangeArrowheads="1"/>
            </p:cNvSpPr>
            <p:nvPr/>
          </p:nvSpPr>
          <p:spPr bwMode="auto">
            <a:xfrm>
              <a:off x="3696" y="218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pre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716" name="Rectangle 35" descr="Purple mesh"/>
            <p:cNvSpPr>
              <a:spLocks noChangeArrowheads="1"/>
            </p:cNvSpPr>
            <p:nvPr/>
          </p:nvSpPr>
          <p:spPr bwMode="auto">
            <a:xfrm>
              <a:off x="3696" y="195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E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717" name="Rectangle 36" descr="Purple mesh"/>
            <p:cNvSpPr>
              <a:spLocks noChangeArrowheads="1"/>
            </p:cNvSpPr>
            <p:nvPr/>
          </p:nvSpPr>
          <p:spPr bwMode="auto">
            <a:xfrm>
              <a:off x="3696" y="1728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2000">
                  <a:latin typeface="Tahoma" panose="020B0604030504040204" pitchFamily="34" charset="0"/>
                  <a:cs typeface="B Koodak" panose="00000700000000000000" pitchFamily="2" charset="-78"/>
                </a:rPr>
                <a:t>0</a:t>
              </a:r>
              <a:endParaRPr lang="pl-PL" altLang="en-US" sz="2000">
                <a:latin typeface="Tahoma" panose="020B0604030504040204" pitchFamily="34" charset="0"/>
                <a:cs typeface="B Koodak" panose="00000700000000000000" pitchFamily="2" charset="-78"/>
              </a:endParaRPr>
            </a:p>
          </p:txBody>
        </p:sp>
        <p:sp>
          <p:nvSpPr>
            <p:cNvPr id="71718" name="Line 37" descr="Purple mesh"/>
            <p:cNvSpPr>
              <a:spLocks noChangeShapeType="1"/>
            </p:cNvSpPr>
            <p:nvPr/>
          </p:nvSpPr>
          <p:spPr bwMode="auto">
            <a:xfrm>
              <a:off x="3696" y="172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19" name="Line 38" descr="Purple mesh"/>
            <p:cNvSpPr>
              <a:spLocks noChangeShapeType="1"/>
            </p:cNvSpPr>
            <p:nvPr/>
          </p:nvSpPr>
          <p:spPr bwMode="auto">
            <a:xfrm>
              <a:off x="3696" y="195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0" name="Line 39" descr="Purple mesh"/>
            <p:cNvSpPr>
              <a:spLocks noChangeShapeType="1"/>
            </p:cNvSpPr>
            <p:nvPr/>
          </p:nvSpPr>
          <p:spPr bwMode="auto">
            <a:xfrm>
              <a:off x="3696" y="2188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1" name="Line 40" descr="Purple mesh"/>
            <p:cNvSpPr>
              <a:spLocks noChangeShapeType="1"/>
            </p:cNvSpPr>
            <p:nvPr/>
          </p:nvSpPr>
          <p:spPr bwMode="auto">
            <a:xfrm>
              <a:off x="3696" y="241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2" name="Line 41" descr="Purple mesh"/>
            <p:cNvSpPr>
              <a:spLocks noChangeShapeType="1"/>
            </p:cNvSpPr>
            <p:nvPr/>
          </p:nvSpPr>
          <p:spPr bwMode="auto">
            <a:xfrm>
              <a:off x="3696" y="172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3" name="Line 42" descr="Purple mesh"/>
            <p:cNvSpPr>
              <a:spLocks noChangeShapeType="1"/>
            </p:cNvSpPr>
            <p:nvPr/>
          </p:nvSpPr>
          <p:spPr bwMode="auto">
            <a:xfrm>
              <a:off x="4176" y="1728"/>
              <a:ext cx="0" cy="69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4" name="Line 43"/>
            <p:cNvSpPr>
              <a:spLocks noChangeShapeType="1"/>
            </p:cNvSpPr>
            <p:nvPr/>
          </p:nvSpPr>
          <p:spPr bwMode="auto">
            <a:xfrm>
              <a:off x="3408" y="187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5" name="Line 44"/>
            <p:cNvSpPr>
              <a:spLocks noChangeShapeType="1"/>
            </p:cNvSpPr>
            <p:nvPr/>
          </p:nvSpPr>
          <p:spPr bwMode="auto">
            <a:xfrm flipH="1">
              <a:off x="3456" y="2352"/>
              <a:ext cx="28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6" name="Line 45"/>
            <p:cNvSpPr>
              <a:spLocks noChangeShapeType="1"/>
            </p:cNvSpPr>
            <p:nvPr/>
          </p:nvSpPr>
          <p:spPr bwMode="auto">
            <a:xfrm flipH="1">
              <a:off x="2688" y="235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7" name="Line 46"/>
            <p:cNvSpPr>
              <a:spLocks noChangeShapeType="1"/>
            </p:cNvSpPr>
            <p:nvPr/>
          </p:nvSpPr>
          <p:spPr bwMode="auto">
            <a:xfrm>
              <a:off x="2640" y="187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683" name="Rectangle 4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anchor="ctr"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حذف از ليست دوطرفه ساده -ادامه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5239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chemeClr val="tx1"/>
                </a:solidFill>
              </a:rPr>
              <a:t>حال به مثال زير توجه كنيد:</a:t>
            </a:r>
            <a:endParaRPr lang="en-US" altLang="en-US" sz="2800">
              <a:solidFill>
                <a:schemeClr val="tx1"/>
              </a:solidFill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1700893" y="1166132"/>
            <a:ext cx="7920038" cy="3168650"/>
          </a:xfrm>
          <a:prstGeom prst="rect">
            <a:avLst/>
          </a:prstGeom>
          <a:solidFill>
            <a:srgbClr val="FFFFE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dirty="0" err="1">
                <a:latin typeface="Tahoma" panose="020B0604030504040204" pitchFamily="34" charset="0"/>
              </a:rPr>
              <a:t>int</a:t>
            </a:r>
            <a:r>
              <a:rPr lang="en-US" altLang="en-US" dirty="0">
                <a:latin typeface="Tahoma" panose="020B0604030504040204" pitchFamily="34" charset="0"/>
              </a:rPr>
              <a:t> main ( )</a:t>
            </a:r>
          </a:p>
          <a:p>
            <a:pPr algn="l" rtl="0" eaLnBrk="1" hangingPunct="1"/>
            <a:r>
              <a:rPr lang="en-US" altLang="en-US" dirty="0">
                <a:latin typeface="Tahoma" panose="020B0604030504040204" pitchFamily="34" charset="0"/>
              </a:rPr>
              <a:t>{</a:t>
            </a:r>
          </a:p>
          <a:p>
            <a:pPr lvl="1" algn="l" rtl="0" eaLnBrk="1" hangingPunct="1"/>
            <a:r>
              <a:rPr lang="en-US" altLang="en-US" dirty="0" err="1">
                <a:latin typeface="Tahoma" panose="020B0604030504040204" pitchFamily="34" charset="0"/>
              </a:rPr>
              <a:t>int</a:t>
            </a:r>
            <a:r>
              <a:rPr lang="en-US" altLang="en-US" dirty="0">
                <a:latin typeface="Tahoma" panose="020B0604030504040204" pitchFamily="34" charset="0"/>
              </a:rPr>
              <a:t> var1=11, var2=22;</a:t>
            </a:r>
          </a:p>
          <a:p>
            <a:pPr lvl="1" algn="l" rtl="0" eaLnBrk="1" hangingPunct="1"/>
            <a:r>
              <a:rPr lang="en-US" altLang="en-US" dirty="0" err="1">
                <a:latin typeface="Tahoma" panose="020B0604030504040204" pitchFamily="34" charset="0"/>
              </a:rPr>
              <a:t>int</a:t>
            </a:r>
            <a:r>
              <a:rPr lang="en-US" altLang="en-US" dirty="0">
                <a:latin typeface="Tahoma" panose="020B0604030504040204" pitchFamily="34" charset="0"/>
              </a:rPr>
              <a:t> *</a:t>
            </a:r>
            <a:r>
              <a:rPr lang="en-US" altLang="en-US" dirty="0" err="1">
                <a:latin typeface="Tahoma" panose="020B0604030504040204" pitchFamily="34" charset="0"/>
              </a:rPr>
              <a:t>ptr</a:t>
            </a:r>
            <a:r>
              <a:rPr lang="en-US" altLang="en-US" dirty="0">
                <a:latin typeface="Tahoma" panose="020B0604030504040204" pitchFamily="34" charset="0"/>
              </a:rPr>
              <a:t>;</a:t>
            </a:r>
          </a:p>
          <a:p>
            <a:pPr lvl="1" algn="l" rtl="0" eaLnBrk="1" hangingPunct="1"/>
            <a:r>
              <a:rPr lang="en-US" altLang="en-US" dirty="0" err="1">
                <a:latin typeface="Tahoma" panose="020B0604030504040204" pitchFamily="34" charset="0"/>
              </a:rPr>
              <a:t>ptr</a:t>
            </a:r>
            <a:r>
              <a:rPr lang="en-US" altLang="en-US" dirty="0">
                <a:latin typeface="Tahoma" panose="020B0604030504040204" pitchFamily="34" charset="0"/>
              </a:rPr>
              <a:t>=&amp;var1;</a:t>
            </a:r>
          </a:p>
          <a:p>
            <a:pPr lvl="1" algn="l" rtl="0" eaLnBrk="1" hangingPunct="1"/>
            <a:r>
              <a:rPr lang="en-US" altLang="en-US" dirty="0" err="1">
                <a:latin typeface="Tahoma" panose="020B0604030504040204" pitchFamily="34" charset="0"/>
              </a:rPr>
              <a:t>cout</a:t>
            </a:r>
            <a:r>
              <a:rPr lang="en-US" altLang="en-US" dirty="0">
                <a:latin typeface="Tahoma" panose="020B0604030504040204" pitchFamily="34" charset="0"/>
              </a:rPr>
              <a:t>&lt;&lt;”</a:t>
            </a:r>
            <a:r>
              <a:rPr lang="en-US" altLang="en-US" dirty="0" err="1">
                <a:latin typeface="Tahoma" panose="020B0604030504040204" pitchFamily="34" charset="0"/>
              </a:rPr>
              <a:t>ptr</a:t>
            </a:r>
            <a:r>
              <a:rPr lang="en-US" altLang="en-US" dirty="0">
                <a:latin typeface="Tahoma" panose="020B0604030504040204" pitchFamily="34" charset="0"/>
              </a:rPr>
              <a:t> point to “&lt;&lt;&amp;var1&lt;&lt;”&amp; </a:t>
            </a:r>
            <a:r>
              <a:rPr lang="en-US" altLang="en-US" dirty="0" err="1">
                <a:latin typeface="Tahoma" panose="020B0604030504040204" pitchFamily="34" charset="0"/>
              </a:rPr>
              <a:t>ptr</a:t>
            </a:r>
            <a:r>
              <a:rPr lang="en-US" altLang="en-US" dirty="0">
                <a:latin typeface="Tahoma" panose="020B0604030504040204" pitchFamily="34" charset="0"/>
              </a:rPr>
              <a:t> contents is”&lt;&lt;*</a:t>
            </a:r>
            <a:r>
              <a:rPr lang="en-US" altLang="en-US" dirty="0" err="1">
                <a:latin typeface="Tahoma" panose="020B0604030504040204" pitchFamily="34" charset="0"/>
              </a:rPr>
              <a:t>ptr</a:t>
            </a:r>
            <a:r>
              <a:rPr lang="en-US" altLang="en-US" dirty="0">
                <a:latin typeface="Tahoma" panose="020B0604030504040204" pitchFamily="34" charset="0"/>
              </a:rPr>
              <a:t>;</a:t>
            </a:r>
          </a:p>
          <a:p>
            <a:pPr lvl="1" algn="l" rtl="0" eaLnBrk="1" hangingPunct="1"/>
            <a:r>
              <a:rPr lang="en-US" altLang="en-US" dirty="0" err="1">
                <a:latin typeface="Tahoma" panose="020B0604030504040204" pitchFamily="34" charset="0"/>
              </a:rPr>
              <a:t>ptr</a:t>
            </a:r>
            <a:r>
              <a:rPr lang="en-US" altLang="en-US" dirty="0">
                <a:latin typeface="Tahoma" panose="020B0604030504040204" pitchFamily="34" charset="0"/>
              </a:rPr>
              <a:t>=&amp;var2;</a:t>
            </a:r>
          </a:p>
          <a:p>
            <a:pPr lvl="1" algn="l" rtl="0" eaLnBrk="1" hangingPunct="1"/>
            <a:r>
              <a:rPr lang="en-US" altLang="en-US" dirty="0" err="1">
                <a:latin typeface="Tahoma" panose="020B0604030504040204" pitchFamily="34" charset="0"/>
              </a:rPr>
              <a:t>cout</a:t>
            </a:r>
            <a:r>
              <a:rPr lang="en-US" altLang="en-US" dirty="0">
                <a:latin typeface="Tahoma" panose="020B0604030504040204" pitchFamily="34" charset="0"/>
              </a:rPr>
              <a:t>&lt;&lt;”</a:t>
            </a:r>
            <a:r>
              <a:rPr lang="en-US" altLang="en-US" dirty="0" err="1">
                <a:latin typeface="Tahoma" panose="020B0604030504040204" pitchFamily="34" charset="0"/>
              </a:rPr>
              <a:t>ptr</a:t>
            </a:r>
            <a:r>
              <a:rPr lang="en-US" altLang="en-US" dirty="0">
                <a:latin typeface="Tahoma" panose="020B0604030504040204" pitchFamily="34" charset="0"/>
              </a:rPr>
              <a:t> point to “&lt;&lt;&amp;var2&lt;&lt;”&amp; </a:t>
            </a:r>
            <a:r>
              <a:rPr lang="en-US" altLang="en-US" dirty="0" err="1">
                <a:latin typeface="Tahoma" panose="020B0604030504040204" pitchFamily="34" charset="0"/>
              </a:rPr>
              <a:t>ptr</a:t>
            </a:r>
            <a:r>
              <a:rPr lang="en-US" altLang="en-US" dirty="0">
                <a:latin typeface="Tahoma" panose="020B0604030504040204" pitchFamily="34" charset="0"/>
              </a:rPr>
              <a:t> contents is”&lt;&lt;* </a:t>
            </a:r>
            <a:r>
              <a:rPr lang="en-US" altLang="en-US" dirty="0" err="1">
                <a:latin typeface="Tahoma" panose="020B0604030504040204" pitchFamily="34" charset="0"/>
              </a:rPr>
              <a:t>ptr</a:t>
            </a:r>
            <a:r>
              <a:rPr lang="en-US" altLang="en-US" dirty="0">
                <a:latin typeface="Tahoma" panose="020B0604030504040204" pitchFamily="34" charset="0"/>
              </a:rPr>
              <a:t>;</a:t>
            </a:r>
          </a:p>
          <a:p>
            <a:pPr lvl="1" algn="l" rtl="0" eaLnBrk="1" hangingPunct="1"/>
            <a:r>
              <a:rPr lang="en-US" altLang="en-US" dirty="0">
                <a:latin typeface="Tahoma" panose="020B0604030504040204" pitchFamily="34" charset="0"/>
              </a:rPr>
              <a:t>return 0;</a:t>
            </a:r>
          </a:p>
          <a:p>
            <a:pPr algn="l" rtl="0" eaLnBrk="1" hangingPunct="1"/>
            <a:r>
              <a:rPr lang="en-US" altLang="en-US" dirty="0">
                <a:latin typeface="Tahoma" panose="020B0604030504040204" pitchFamily="34" charset="0"/>
              </a:rPr>
              <a:t>}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1700893" y="4527202"/>
            <a:ext cx="8351838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fa-IR" altLang="en-US" sz="2800" dirty="0">
                <a:latin typeface="Tahoma" panose="020B0604030504040204" pitchFamily="34" charset="0"/>
                <a:cs typeface="B Mitra" panose="00000400000000000000" pitchFamily="2" charset="-78"/>
              </a:rPr>
              <a:t>خروجي اين برنامه عبارت است از:</a:t>
            </a:r>
            <a:endParaRPr lang="en-US" altLang="en-US" sz="2800" dirty="0">
              <a:latin typeface="Tahoma" panose="020B0604030504040204" pitchFamily="34" charset="0"/>
              <a:cs typeface="B Mitra" panose="00000400000000000000" pitchFamily="2" charset="-78"/>
            </a:endParaRPr>
          </a:p>
          <a:p>
            <a:pPr algn="l" eaLnBrk="1" hangingPunct="1"/>
            <a:r>
              <a:rPr lang="en-US" altLang="en-US" sz="2800" dirty="0" err="1">
                <a:latin typeface="Tahoma" panose="020B0604030504040204" pitchFamily="34" charset="0"/>
                <a:cs typeface="B Mitra" panose="00000400000000000000" pitchFamily="2" charset="-78"/>
              </a:rPr>
              <a:t>ptr</a:t>
            </a:r>
            <a:r>
              <a:rPr lang="en-US" altLang="en-US" sz="2800" dirty="0">
                <a:latin typeface="Tahoma" panose="020B0604030504040204" pitchFamily="34" charset="0"/>
                <a:cs typeface="B Mitra" panose="00000400000000000000" pitchFamily="2" charset="-78"/>
              </a:rPr>
              <a:t> point to 0x8f4ffff2 &amp;</a:t>
            </a:r>
            <a:r>
              <a:rPr lang="fa-IR" altLang="en-US" sz="2800" dirty="0">
                <a:latin typeface="Tahoma" panose="020B0604030504040204" pitchFamily="34" charset="0"/>
                <a:cs typeface="B Mitra" panose="00000400000000000000" pitchFamily="2" charset="-78"/>
              </a:rPr>
              <a:t>  </a:t>
            </a:r>
            <a:r>
              <a:rPr lang="en-US" altLang="en-US" sz="2800" dirty="0">
                <a:latin typeface="Tahoma" panose="020B0604030504040204" pitchFamily="34" charset="0"/>
                <a:cs typeface="B Mitra" panose="00000400000000000000" pitchFamily="2" charset="-78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cs typeface="B Mitra" panose="00000400000000000000" pitchFamily="2" charset="-78"/>
              </a:rPr>
              <a:t>ptr</a:t>
            </a:r>
            <a:r>
              <a:rPr lang="en-US" altLang="en-US" sz="2800" dirty="0">
                <a:latin typeface="Tahoma" panose="020B0604030504040204" pitchFamily="34" charset="0"/>
                <a:cs typeface="B Mitra" panose="00000400000000000000" pitchFamily="2" charset="-78"/>
              </a:rPr>
              <a:t> contents is 11</a:t>
            </a:r>
          </a:p>
          <a:p>
            <a:pPr algn="l" eaLnBrk="1" hangingPunct="1"/>
            <a:r>
              <a:rPr lang="en-US" altLang="en-US" sz="2800" dirty="0" err="1">
                <a:latin typeface="Tahoma" panose="020B0604030504040204" pitchFamily="34" charset="0"/>
                <a:cs typeface="B Mitra" panose="00000400000000000000" pitchFamily="2" charset="-78"/>
              </a:rPr>
              <a:t>ptr</a:t>
            </a:r>
            <a:r>
              <a:rPr lang="en-US" altLang="en-US" sz="2800" dirty="0">
                <a:latin typeface="Tahoma" panose="020B0604030504040204" pitchFamily="34" charset="0"/>
                <a:cs typeface="B Mitra" panose="00000400000000000000" pitchFamily="2" charset="-78"/>
              </a:rPr>
              <a:t> point to 0x8f4ffff0 &amp;</a:t>
            </a:r>
            <a:r>
              <a:rPr lang="fa-IR" altLang="en-US" sz="2800" dirty="0">
                <a:latin typeface="Tahoma" panose="020B0604030504040204" pitchFamily="34" charset="0"/>
                <a:cs typeface="B Mitra" panose="00000400000000000000" pitchFamily="2" charset="-78"/>
              </a:rPr>
              <a:t>  </a:t>
            </a:r>
            <a:r>
              <a:rPr lang="en-US" altLang="en-US" sz="2800" dirty="0">
                <a:latin typeface="Tahoma" panose="020B0604030504040204" pitchFamily="34" charset="0"/>
                <a:cs typeface="B Mitra" panose="00000400000000000000" pitchFamily="2" charset="-78"/>
              </a:rPr>
              <a:t> </a:t>
            </a:r>
            <a:r>
              <a:rPr lang="en-US" altLang="en-US" sz="2800" dirty="0" err="1">
                <a:latin typeface="Tahoma" panose="020B0604030504040204" pitchFamily="34" charset="0"/>
                <a:cs typeface="B Mitra" panose="00000400000000000000" pitchFamily="2" charset="-78"/>
              </a:rPr>
              <a:t>ptr</a:t>
            </a:r>
            <a:r>
              <a:rPr lang="en-US" altLang="en-US" sz="2800" dirty="0">
                <a:latin typeface="Tahoma" panose="020B0604030504040204" pitchFamily="34" charset="0"/>
                <a:cs typeface="B Mitra" panose="00000400000000000000" pitchFamily="2" charset="-78"/>
              </a:rPr>
              <a:t> contents is 22</a:t>
            </a:r>
          </a:p>
        </p:txBody>
      </p:sp>
    </p:spTree>
    <p:extLst>
      <p:ext uri="{BB962C8B-B14F-4D97-AF65-F5344CB8AC3E}">
        <p14:creationId xmlns:p14="http://schemas.microsoft.com/office/powerpoint/2010/main" val="22148635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سوال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a-IR" altLang="en-US" sz="2400"/>
              <a:t>اگر بخواهيم عنصر ابتداي ليست را حذف كنيم؟</a:t>
            </a:r>
          </a:p>
          <a:p>
            <a:pPr eaLnBrk="1" hangingPunct="1"/>
            <a:r>
              <a:rPr lang="fa-IR" altLang="en-US" sz="2400"/>
              <a:t>اگر بخواهيم عنصر ابتداي ليست را حذف كنيم؟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fa-IR" altLang="en-US" sz="2400"/>
              <a:t>اگر ليست خالي باشد؟</a:t>
            </a:r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3487236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/>
              <a:t>اشاره گر </a:t>
            </a:r>
            <a:r>
              <a:rPr lang="en-US" altLang="en-US"/>
              <a:t>this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fa-IR" altLang="en-US" dirty="0"/>
              <a:t>توابع عضو هر شي به يك اشاره گر جادويي به نام </a:t>
            </a:r>
            <a:r>
              <a:rPr lang="en-US" altLang="en-US" dirty="0"/>
              <a:t>this</a:t>
            </a:r>
            <a:r>
              <a:rPr lang="fa-IR" altLang="en-US" dirty="0"/>
              <a:t> دسترسي دارند كه به خود شي اشاره ميكند.</a:t>
            </a:r>
          </a:p>
          <a:p>
            <a:pPr eaLnBrk="1" hangingPunct="1"/>
            <a:endParaRPr lang="fa-IR" altLang="en-US" dirty="0"/>
          </a:p>
          <a:p>
            <a:pPr eaLnBrk="1" hangingPunct="1"/>
            <a:r>
              <a:rPr lang="fa-IR" altLang="en-US" dirty="0"/>
              <a:t>معناي وجود اين متغير در كلاس يعني هر شي آدرس خود در خافظه را ميداند و يا تعبير ديگر اينكه هر شي خودش را ميبيند و خودش را ميشناسد.</a:t>
            </a:r>
          </a:p>
          <a:p>
            <a:pPr eaLnBrk="1" hangingPunct="1"/>
            <a:endParaRPr lang="fa-IR" altLang="en-US" dirty="0"/>
          </a:p>
          <a:p>
            <a:pPr eaLnBrk="1" hangingPunct="1"/>
            <a:r>
              <a:rPr lang="fa-IR" altLang="en-US" dirty="0"/>
              <a:t>این اشاره گر از نوع </a:t>
            </a:r>
            <a:r>
              <a:rPr lang="en-US" altLang="en-US" dirty="0"/>
              <a:t>private</a:t>
            </a:r>
            <a:r>
              <a:rPr lang="fa-IR" altLang="en-US" dirty="0"/>
              <a:t> است. یعنی فقط در توابع عضو شی قابل استفاده میباشد.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47765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50884" name="Rectangle 4"/>
          <p:cNvSpPr>
            <a:spLocks noChangeArrowheads="1"/>
          </p:cNvSpPr>
          <p:nvPr/>
        </p:nvSpPr>
        <p:spPr bwMode="auto">
          <a:xfrm>
            <a:off x="2135189" y="981075"/>
            <a:ext cx="7056437" cy="5614988"/>
          </a:xfrm>
          <a:prstGeom prst="rect">
            <a:avLst/>
          </a:prstGeom>
          <a:solidFill>
            <a:srgbClr val="FFFFE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endParaRPr lang="en-US" altLang="en-US">
              <a:solidFill>
                <a:srgbClr val="3333CC"/>
              </a:solidFill>
              <a:latin typeface="Tahoma" panose="020B0604030504040204" pitchFamily="34" charset="0"/>
            </a:endParaRPr>
          </a:p>
          <a:p>
            <a:pPr algn="l" rtl="0" eaLnBrk="1" hangingPunct="1"/>
            <a:r>
              <a:rPr lang="en-US" altLang="en-US">
                <a:solidFill>
                  <a:srgbClr val="3333CC"/>
                </a:solidFill>
                <a:latin typeface="Tahoma" panose="020B0604030504040204" pitchFamily="34" charset="0"/>
              </a:rPr>
              <a:t>class</a:t>
            </a:r>
            <a:r>
              <a:rPr lang="en-US" altLang="en-US">
                <a:solidFill>
                  <a:srgbClr val="009900"/>
                </a:solidFill>
                <a:latin typeface="Tahoma" panose="020B0604030504040204" pitchFamily="34" charset="0"/>
              </a:rPr>
              <a:t> </a:t>
            </a:r>
            <a:r>
              <a:rPr lang="en-US" altLang="en-US">
                <a:latin typeface="Tahoma" panose="020B0604030504040204" pitchFamily="34" charset="0"/>
              </a:rPr>
              <a:t>where</a:t>
            </a:r>
          </a:p>
          <a:p>
            <a:pPr algn="l" rtl="0" eaLnBrk="1" hangingPunct="1"/>
            <a:r>
              <a:rPr lang="en-US" altLang="en-US">
                <a:latin typeface="Tahoma" panose="020B0604030504040204" pitchFamily="34" charset="0"/>
              </a:rPr>
              <a:t> {</a:t>
            </a:r>
          </a:p>
          <a:p>
            <a:pPr algn="l" rtl="0" eaLnBrk="1" hangingPunct="1"/>
            <a:r>
              <a:rPr lang="en-US" altLang="en-US">
                <a:latin typeface="Tahoma" panose="020B0604030504040204" pitchFamily="34" charset="0"/>
              </a:rPr>
              <a:t>   </a:t>
            </a:r>
            <a:r>
              <a:rPr lang="en-US" altLang="en-US">
                <a:solidFill>
                  <a:srgbClr val="3333CC"/>
                </a:solidFill>
                <a:latin typeface="Tahoma" panose="020B0604030504040204" pitchFamily="34" charset="0"/>
              </a:rPr>
              <a:t>private</a:t>
            </a:r>
            <a:r>
              <a:rPr lang="en-US" altLang="en-US">
                <a:latin typeface="Tahoma" panose="020B0604030504040204" pitchFamily="34" charset="0"/>
              </a:rPr>
              <a:t>:</a:t>
            </a:r>
          </a:p>
          <a:p>
            <a:pPr algn="l" rtl="0" eaLnBrk="1" hangingPunct="1"/>
            <a:r>
              <a:rPr lang="en-US" altLang="en-US">
                <a:latin typeface="Tahoma" panose="020B0604030504040204" pitchFamily="34" charset="0"/>
              </a:rPr>
              <a:t>     char charArr[10];</a:t>
            </a:r>
          </a:p>
          <a:p>
            <a:pPr algn="l" rtl="0" eaLnBrk="1" hangingPunct="1"/>
            <a:r>
              <a:rPr lang="en-US" altLang="en-US">
                <a:latin typeface="Tahoma" panose="020B0604030504040204" pitchFamily="34" charset="0"/>
              </a:rPr>
              <a:t>   </a:t>
            </a:r>
            <a:r>
              <a:rPr lang="en-US" altLang="en-US">
                <a:solidFill>
                  <a:srgbClr val="3333CC"/>
                </a:solidFill>
                <a:latin typeface="Tahoma" panose="020B0604030504040204" pitchFamily="34" charset="0"/>
              </a:rPr>
              <a:t>public</a:t>
            </a:r>
            <a:r>
              <a:rPr lang="en-US" altLang="en-US">
                <a:latin typeface="Tahoma" panose="020B0604030504040204" pitchFamily="34" charset="0"/>
              </a:rPr>
              <a:t>:</a:t>
            </a:r>
          </a:p>
          <a:p>
            <a:pPr lvl="1" algn="l" rtl="0" eaLnBrk="1" hangingPunct="1"/>
            <a:r>
              <a:rPr lang="en-US" altLang="en-US">
                <a:solidFill>
                  <a:srgbClr val="3333CC"/>
                </a:solidFill>
                <a:latin typeface="Tahoma" panose="020B0604030504040204" pitchFamily="34" charset="0"/>
              </a:rPr>
              <a:t>void</a:t>
            </a:r>
            <a:r>
              <a:rPr lang="en-US" altLang="en-US">
                <a:latin typeface="Tahoma" panose="020B0604030504040204" pitchFamily="34" charset="0"/>
              </a:rPr>
              <a:t> reveal()</a:t>
            </a:r>
          </a:p>
          <a:p>
            <a:pPr lvl="1" algn="l" rtl="0" eaLnBrk="1" hangingPunct="1"/>
            <a:r>
              <a:rPr lang="en-US" altLang="en-US">
                <a:latin typeface="Tahoma" panose="020B0604030504040204" pitchFamily="34" charset="0"/>
              </a:rPr>
              <a:t>{</a:t>
            </a:r>
          </a:p>
          <a:p>
            <a:pPr lvl="1" algn="l" rtl="0" eaLnBrk="1" hangingPunct="1"/>
            <a:r>
              <a:rPr lang="en-US" altLang="en-US">
                <a:latin typeface="Tahoma" panose="020B0604030504040204" pitchFamily="34" charset="0"/>
              </a:rPr>
              <a:t>	cout&lt;&lt; “\nMy object’s address is:”&lt;&lt;</a:t>
            </a:r>
            <a:r>
              <a:rPr lang="en-US" altLang="en-US">
                <a:solidFill>
                  <a:srgbClr val="3333CC"/>
                </a:solidFill>
                <a:latin typeface="Tahoma" panose="020B0604030504040204" pitchFamily="34" charset="0"/>
              </a:rPr>
              <a:t>this</a:t>
            </a:r>
            <a:r>
              <a:rPr lang="en-US" altLang="en-US">
                <a:latin typeface="Tahoma" panose="020B0604030504040204" pitchFamily="34" charset="0"/>
              </a:rPr>
              <a:t>;</a:t>
            </a:r>
          </a:p>
          <a:p>
            <a:pPr lvl="1" algn="l" rtl="0" eaLnBrk="1" hangingPunct="1"/>
            <a:r>
              <a:rPr lang="en-US" altLang="en-US">
                <a:latin typeface="Tahoma" panose="020B0604030504040204" pitchFamily="34" charset="0"/>
              </a:rPr>
              <a:t>}</a:t>
            </a:r>
          </a:p>
          <a:p>
            <a:pPr algn="l" rtl="0" eaLnBrk="1" hangingPunct="1"/>
            <a:r>
              <a:rPr lang="en-US" altLang="en-US">
                <a:latin typeface="Tahoma" panose="020B0604030504040204" pitchFamily="34" charset="0"/>
              </a:rPr>
              <a:t>};</a:t>
            </a:r>
          </a:p>
          <a:p>
            <a:pPr algn="l" rtl="0" eaLnBrk="1" hangingPunct="1"/>
            <a:r>
              <a:rPr lang="en-US" altLang="en-US">
                <a:solidFill>
                  <a:srgbClr val="3333CC"/>
                </a:solidFill>
                <a:latin typeface="Tahoma" panose="020B0604030504040204" pitchFamily="34" charset="0"/>
              </a:rPr>
              <a:t>void</a:t>
            </a:r>
            <a:r>
              <a:rPr lang="en-US" altLang="en-US">
                <a:latin typeface="Tahoma" panose="020B0604030504040204" pitchFamily="34" charset="0"/>
              </a:rPr>
              <a:t> main()</a:t>
            </a:r>
          </a:p>
          <a:p>
            <a:pPr algn="l" rtl="0" eaLnBrk="1" hangingPunct="1"/>
            <a:r>
              <a:rPr lang="en-US" altLang="en-US">
                <a:latin typeface="Tahoma" panose="020B0604030504040204" pitchFamily="34" charset="0"/>
              </a:rPr>
              <a:t>{</a:t>
            </a:r>
          </a:p>
          <a:p>
            <a:pPr algn="l" rtl="0" eaLnBrk="1" hangingPunct="1"/>
            <a:r>
              <a:rPr lang="en-US" altLang="en-US">
                <a:latin typeface="Tahoma" panose="020B0604030504040204" pitchFamily="34" charset="0"/>
              </a:rPr>
              <a:t>	where w1,w2;</a:t>
            </a:r>
          </a:p>
          <a:p>
            <a:pPr algn="l" rtl="0" eaLnBrk="1" hangingPunct="1"/>
            <a:r>
              <a:rPr lang="en-US" altLang="en-US">
                <a:latin typeface="Tahoma" panose="020B0604030504040204" pitchFamily="34" charset="0"/>
              </a:rPr>
              <a:t>	w1. </a:t>
            </a:r>
            <a:r>
              <a:rPr lang="en-US" altLang="en-US"/>
              <a:t>reveal();</a:t>
            </a:r>
          </a:p>
          <a:p>
            <a:pPr algn="l" rtl="0" eaLnBrk="1" hangingPunct="1"/>
            <a:r>
              <a:rPr lang="en-US" altLang="en-US"/>
              <a:t>	w2. reveal();</a:t>
            </a:r>
          </a:p>
          <a:p>
            <a:pPr algn="l" rtl="0" eaLnBrk="1" hangingPunct="1"/>
            <a:r>
              <a:rPr lang="en-US" altLang="en-US"/>
              <a:t>	cout &lt;&lt;“w1 Address is “&lt;&lt;&amp;w1;</a:t>
            </a:r>
          </a:p>
          <a:p>
            <a:pPr algn="l" rtl="0" eaLnBrk="1" hangingPunct="1"/>
            <a:r>
              <a:rPr lang="en-US" altLang="en-US"/>
              <a:t>	cout &lt;&lt;“w2 Address is “&lt;&lt;&amp;w2;</a:t>
            </a:r>
            <a:endParaRPr lang="en-US" altLang="en-US">
              <a:latin typeface="Tahoma" panose="020B0604030504040204" pitchFamily="34" charset="0"/>
            </a:endParaRPr>
          </a:p>
          <a:p>
            <a:pPr algn="l" rtl="0" eaLnBrk="1" hangingPunct="1"/>
            <a:r>
              <a:rPr lang="en-US" altLang="en-US">
                <a:latin typeface="Tahoma" panose="020B0604030504040204" pitchFamily="34" charset="0"/>
              </a:rPr>
              <a:t>}</a:t>
            </a:r>
          </a:p>
          <a:p>
            <a:pPr algn="l" rtl="0" eaLnBrk="1" hangingPunct="1"/>
            <a:endParaRPr lang="en-US" altLang="en-US">
              <a:latin typeface="Tahoma" panose="020B0604030504040204" pitchFamily="34" charset="0"/>
            </a:endParaRPr>
          </a:p>
          <a:p>
            <a:pPr algn="l" rtl="0" eaLnBrk="1" hangingPunct="1"/>
            <a:endParaRPr lang="en-US" altLang="en-US">
              <a:latin typeface="Tahoma" panose="020B0604030504040204" pitchFamily="34" charset="0"/>
            </a:endParaRPr>
          </a:p>
          <a:p>
            <a:pPr algn="l" rtl="0" eaLnBrk="1" hangingPunct="1"/>
            <a:endParaRPr lang="en-US" altLang="en-US">
              <a:latin typeface="Tahoma" panose="020B0604030504040204" pitchFamily="34" charset="0"/>
            </a:endParaRPr>
          </a:p>
          <a:p>
            <a:pPr algn="l" rtl="0" eaLnBrk="1" hangingPunct="1"/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250885" name="Text Box 5"/>
          <p:cNvSpPr txBox="1">
            <a:spLocks noChangeArrowheads="1"/>
          </p:cNvSpPr>
          <p:nvPr/>
        </p:nvSpPr>
        <p:spPr bwMode="auto">
          <a:xfrm>
            <a:off x="5808664" y="3284538"/>
            <a:ext cx="4391025" cy="1655762"/>
          </a:xfrm>
          <a:prstGeom prst="rect">
            <a:avLst/>
          </a:prstGeom>
          <a:solidFill>
            <a:schemeClr val="tx1"/>
          </a:solidFill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b="1">
                <a:solidFill>
                  <a:schemeClr val="bg1"/>
                </a:solidFill>
              </a:rPr>
              <a:t>My object</a:t>
            </a:r>
            <a:r>
              <a:rPr lang="fa-IR" altLang="en-US" b="1">
                <a:solidFill>
                  <a:schemeClr val="bg1"/>
                </a:solidFill>
              </a:rPr>
              <a:t>ْ</a:t>
            </a:r>
            <a:r>
              <a:rPr lang="en-US" altLang="en-US" b="1">
                <a:solidFill>
                  <a:schemeClr val="bg1"/>
                </a:solidFill>
              </a:rPr>
              <a:t>s address is:0012FF74</a:t>
            </a:r>
          </a:p>
          <a:p>
            <a:pPr algn="l" rtl="0" eaLnBrk="1" hangingPunct="1"/>
            <a:r>
              <a:rPr lang="en-US" altLang="en-US" b="1">
                <a:solidFill>
                  <a:schemeClr val="bg1"/>
                </a:solidFill>
              </a:rPr>
              <a:t>My object</a:t>
            </a:r>
            <a:r>
              <a:rPr lang="fa-IR" altLang="en-US" b="1">
                <a:solidFill>
                  <a:schemeClr val="bg1"/>
                </a:solidFill>
              </a:rPr>
              <a:t>ْ</a:t>
            </a:r>
            <a:r>
              <a:rPr lang="en-US" altLang="en-US" b="1">
                <a:solidFill>
                  <a:schemeClr val="bg1"/>
                </a:solidFill>
              </a:rPr>
              <a:t>s address is:0012FF68</a:t>
            </a:r>
          </a:p>
          <a:p>
            <a:pPr algn="l" rtl="0" eaLnBrk="1" hangingPunct="1"/>
            <a:r>
              <a:rPr lang="en-US" altLang="en-US" b="1">
                <a:solidFill>
                  <a:schemeClr val="bg1"/>
                </a:solidFill>
              </a:rPr>
              <a:t>w1 Address is 0012FF74</a:t>
            </a:r>
          </a:p>
          <a:p>
            <a:pPr algn="l" rtl="0" eaLnBrk="1" hangingPunct="1"/>
            <a:r>
              <a:rPr lang="en-US" altLang="en-US" b="1">
                <a:solidFill>
                  <a:schemeClr val="bg1"/>
                </a:solidFill>
              </a:rPr>
              <a:t>w2 Address is 0012FF68</a:t>
            </a:r>
          </a:p>
        </p:txBody>
      </p:sp>
    </p:spTree>
    <p:extLst>
      <p:ext uri="{BB962C8B-B14F-4D97-AF65-F5344CB8AC3E}">
        <p14:creationId xmlns:p14="http://schemas.microsoft.com/office/powerpoint/2010/main" val="2749278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250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0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4" grpId="0" animBg="1"/>
      <p:bldP spid="250885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/>
              <a:t>كاربردهاي اشاره گر </a:t>
            </a:r>
            <a:r>
              <a:rPr lang="en-US" altLang="en-US"/>
              <a:t>this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a-IR" altLang="en-US"/>
              <a:t>يكي از پركاربردترين كاربردها زماني است كه ميخواهيم خروجي يك تابع عضو خود شي و يا آدرس خود شي باشد.</a:t>
            </a:r>
          </a:p>
          <a:p>
            <a:pPr eaLnBrk="1" hangingPunct="1"/>
            <a:r>
              <a:rPr lang="fa-IR" altLang="en-US"/>
              <a:t>كاربرد ديگر زماني است كه ميخواهيم خود شي را بعنوان آرگومان يك تابع ارسال نماييم</a:t>
            </a:r>
          </a:p>
          <a:p>
            <a:pPr eaLnBrk="1" hangingPunct="1"/>
            <a:r>
              <a:rPr lang="fa-IR" altLang="en-US"/>
              <a:t>فرض كنيد تابعي داريم كه يك شي را گرفته و اطلاعات آنرا نمايش دهد. ما ميخواهيم همين تابع نمايش دادن بصورت يك تابع عضو كلاس نيز باشد. براي استفاده از تابع موجود ميتوانيم از اشاره گر </a:t>
            </a:r>
            <a:r>
              <a:rPr lang="en-US" altLang="en-US"/>
              <a:t>this</a:t>
            </a:r>
            <a:r>
              <a:rPr lang="fa-IR" altLang="en-US"/>
              <a:t> استفاده نماييم.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425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rgbClr val="FF0000"/>
                </a:solidFill>
              </a:rPr>
              <a:t>اشاره گر به </a:t>
            </a:r>
            <a:r>
              <a:rPr lang="en-US" altLang="en-US" sz="2800">
                <a:solidFill>
                  <a:srgbClr val="FF0000"/>
                </a:solidFill>
              </a:rPr>
              <a:t>void</a:t>
            </a:r>
            <a:r>
              <a:rPr lang="fa-IR" altLang="en-US" sz="2800">
                <a:solidFill>
                  <a:srgbClr val="FF0000"/>
                </a:solidFill>
              </a:rPr>
              <a:t>: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fa-IR" altLang="en-US" sz="2800" dirty="0"/>
              <a:t>معمولا آدرسي كه در يك اشاره گر قرار ميگيرد بايد همنوع با اشاره گر باشد.</a:t>
            </a:r>
          </a:p>
          <a:p>
            <a:pPr eaLnBrk="1" hangingPunct="1"/>
            <a:r>
              <a:rPr lang="fa-IR" altLang="en-US" sz="2800" dirty="0"/>
              <a:t>براي مثال نمي توان آدرس يك متغير </a:t>
            </a:r>
            <a:r>
              <a:rPr lang="en-US" altLang="en-US" sz="2800" dirty="0"/>
              <a:t>float </a:t>
            </a:r>
            <a:r>
              <a:rPr lang="fa-IR" altLang="en-US" sz="2800" dirty="0"/>
              <a:t>رادر يك اشاره گر از نوع </a:t>
            </a:r>
            <a:r>
              <a:rPr lang="en-US" altLang="en-US" sz="2800" dirty="0" err="1"/>
              <a:t>int</a:t>
            </a:r>
            <a:r>
              <a:rPr lang="fa-IR" altLang="en-US" sz="2800" dirty="0"/>
              <a:t> جايگزين كنيد.</a:t>
            </a:r>
          </a:p>
          <a:p>
            <a:pPr eaLnBrk="1" hangingPunct="1"/>
            <a:r>
              <a:rPr lang="fa-IR" altLang="en-US" sz="2800" dirty="0"/>
              <a:t>اما يك نوع اشاره گر همه منظوره وجود دارد كه مي تواند به هرنوع داده اي اشاره كند.</a:t>
            </a:r>
          </a:p>
          <a:p>
            <a:pPr eaLnBrk="1" hangingPunct="1"/>
            <a:r>
              <a:rPr lang="fa-IR" altLang="en-US" sz="2800" dirty="0"/>
              <a:t>اينگونه اشاره گرها داراي كاربرد ويژه و معيني نظير انتقال اشاره گر به تابعي هستند كه بطور مستقل برروي انواع داده اي مختلف عمل ميكند. كه به صورت زير تعريف مي شود:</a:t>
            </a:r>
          </a:p>
          <a:p>
            <a:pPr algn="l" rtl="0"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void *</a:t>
            </a:r>
            <a:r>
              <a:rPr lang="fa-IR" altLang="en-US" sz="2800" dirty="0">
                <a:solidFill>
                  <a:srgbClr val="FF0000"/>
                </a:solidFill>
              </a:rPr>
              <a:t>نام متغير</a:t>
            </a:r>
            <a:r>
              <a:rPr lang="en-US" altLang="en-US" sz="2800" dirty="0">
                <a:solidFill>
                  <a:srgbClr val="FF0000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871236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en-US" sz="2800">
                <a:solidFill>
                  <a:schemeClr val="tx1"/>
                </a:solidFill>
              </a:rPr>
              <a:t>به مثال زير توجه كنيد:</a:t>
            </a:r>
            <a:endParaRPr lang="en-US" altLang="en-US" sz="2800">
              <a:solidFill>
                <a:schemeClr val="tx1"/>
              </a:solidFill>
            </a:endParaRP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2135189" y="549276"/>
            <a:ext cx="2808287" cy="2879725"/>
          </a:xfrm>
          <a:prstGeom prst="rect">
            <a:avLst/>
          </a:prstGeom>
          <a:solidFill>
            <a:srgbClr val="FFFFE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int *intptr, a=3;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float *floatptr, b=4;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void *ptr;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intptr = &amp;a;	</a:t>
            </a:r>
            <a:r>
              <a:rPr lang="en-US" altLang="en-US" sz="1900">
                <a:solidFill>
                  <a:srgbClr val="009900"/>
                </a:solidFill>
                <a:latin typeface="Tahoma" panose="020B0604030504040204" pitchFamily="34" charset="0"/>
              </a:rPr>
              <a:t>//OK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intptr = &amp;b;	</a:t>
            </a:r>
            <a:r>
              <a:rPr lang="en-US" altLang="en-US" sz="1900">
                <a:solidFill>
                  <a:srgbClr val="009900"/>
                </a:solidFill>
                <a:latin typeface="Tahoma" panose="020B0604030504040204" pitchFamily="34" charset="0"/>
              </a:rPr>
              <a:t>//Error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floatptr = &amp;a;	</a:t>
            </a:r>
            <a:r>
              <a:rPr lang="en-US" altLang="en-US" sz="1900">
                <a:solidFill>
                  <a:srgbClr val="009900"/>
                </a:solidFill>
                <a:latin typeface="Tahoma" panose="020B0604030504040204" pitchFamily="34" charset="0"/>
              </a:rPr>
              <a:t>//Error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floatptr = &amp;b;	</a:t>
            </a:r>
            <a:r>
              <a:rPr lang="en-US" altLang="en-US" sz="1900">
                <a:solidFill>
                  <a:srgbClr val="009900"/>
                </a:solidFill>
                <a:latin typeface="Tahoma" panose="020B0604030504040204" pitchFamily="34" charset="0"/>
              </a:rPr>
              <a:t>//OK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ptr = &amp;a;	</a:t>
            </a:r>
            <a:r>
              <a:rPr lang="en-US" altLang="en-US" sz="1900">
                <a:solidFill>
                  <a:srgbClr val="009900"/>
                </a:solidFill>
                <a:latin typeface="Tahoma" panose="020B0604030504040204" pitchFamily="34" charset="0"/>
              </a:rPr>
              <a:t>//OK</a:t>
            </a:r>
          </a:p>
          <a:p>
            <a:pPr algn="l" rtl="0" eaLnBrk="1" hangingPunct="1"/>
            <a:r>
              <a:rPr lang="en-US" altLang="en-US" sz="1900">
                <a:latin typeface="Tahoma" panose="020B0604030504040204" pitchFamily="34" charset="0"/>
              </a:rPr>
              <a:t>ptr = &amp;b;	</a:t>
            </a:r>
            <a:r>
              <a:rPr lang="en-US" altLang="en-US" sz="1900">
                <a:solidFill>
                  <a:srgbClr val="009900"/>
                </a:solidFill>
                <a:latin typeface="Tahoma" panose="020B0604030504040204" pitchFamily="34" charset="0"/>
              </a:rPr>
              <a:t>//OK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2495551" y="3213100"/>
            <a:ext cx="8406492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/>
            <a:r>
              <a:rPr lang="fa-IR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B Koodak" panose="00000700000000000000" pitchFamily="2" charset="-78"/>
              </a:rPr>
              <a:t>توضيح مثال:</a:t>
            </a:r>
          </a:p>
          <a:p>
            <a:pPr algn="just" rtl="1" eaLnBrk="1" hangingPunct="1"/>
            <a:endParaRPr lang="fa-IR" altLang="en-US" sz="2800" b="1" dirty="0">
              <a:solidFill>
                <a:srgbClr val="FF0000"/>
              </a:solidFill>
              <a:latin typeface="Tahoma" panose="020B0604030504040204" pitchFamily="34" charset="0"/>
              <a:cs typeface="B Koodak" panose="00000700000000000000" pitchFamily="2" charset="-78"/>
            </a:endParaRPr>
          </a:p>
          <a:p>
            <a:pPr algn="just" rtl="1" eaLnBrk="1" hangingPunct="1"/>
            <a:r>
              <a:rPr lang="fa-IR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برطبق تعريف بالا آدرس متغير </a:t>
            </a:r>
            <a:r>
              <a:rPr lang="en-US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a</a:t>
            </a:r>
            <a:r>
              <a:rPr lang="fa-IR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را نميتوان در متغير </a:t>
            </a:r>
            <a:r>
              <a:rPr lang="en-US" altLang="en-US" sz="2800" b="1" dirty="0" err="1">
                <a:latin typeface="Tahoma" panose="020B0604030504040204" pitchFamily="34" charset="0"/>
                <a:cs typeface="B Koodak" panose="00000700000000000000" pitchFamily="2" charset="-78"/>
              </a:rPr>
              <a:t>floatptr</a:t>
            </a:r>
            <a:r>
              <a:rPr lang="fa-IR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 ذخيره كرد ونيز آدرس متغير </a:t>
            </a:r>
            <a:r>
              <a:rPr lang="en-US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b</a:t>
            </a:r>
            <a:r>
              <a:rPr lang="fa-IR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را هم نمي توان در متغير </a:t>
            </a:r>
            <a:r>
              <a:rPr lang="en-US" altLang="en-US" sz="2800" b="1" dirty="0" err="1">
                <a:latin typeface="Tahoma" panose="020B0604030504040204" pitchFamily="34" charset="0"/>
                <a:cs typeface="B Koodak" panose="00000700000000000000" pitchFamily="2" charset="-78"/>
              </a:rPr>
              <a:t>intptr</a:t>
            </a:r>
            <a:r>
              <a:rPr lang="fa-IR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 ذخيره كرد.اما آدرس هر دو متغير </a:t>
            </a:r>
            <a:r>
              <a:rPr lang="en-US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a</a:t>
            </a:r>
            <a:r>
              <a:rPr lang="fa-IR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و</a:t>
            </a:r>
            <a:r>
              <a:rPr lang="en-US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b </a:t>
            </a:r>
            <a:r>
              <a:rPr lang="fa-IR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را مي توان در متغير</a:t>
            </a:r>
            <a:r>
              <a:rPr lang="en-US" altLang="en-US" sz="2800" b="1" dirty="0" err="1">
                <a:latin typeface="Tahoma" panose="020B0604030504040204" pitchFamily="34" charset="0"/>
                <a:cs typeface="B Koodak" panose="00000700000000000000" pitchFamily="2" charset="-78"/>
              </a:rPr>
              <a:t>ptr</a:t>
            </a:r>
            <a:r>
              <a:rPr lang="en-US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 </a:t>
            </a:r>
            <a:r>
              <a:rPr lang="fa-IR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 كه از نوع </a:t>
            </a:r>
            <a:r>
              <a:rPr lang="en-US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void </a:t>
            </a:r>
            <a:r>
              <a:rPr lang="fa-IR" altLang="en-US" sz="2800" b="1" dirty="0">
                <a:latin typeface="Tahoma" panose="020B0604030504040204" pitchFamily="34" charset="0"/>
                <a:cs typeface="B Koodak" panose="00000700000000000000" pitchFamily="2" charset="-78"/>
              </a:rPr>
              <a:t>است ذخيره كرد.</a:t>
            </a:r>
            <a:endParaRPr lang="en-US" altLang="en-US" sz="2800" b="1" dirty="0">
              <a:latin typeface="Tahoma" panose="020B0604030504040204" pitchFamily="34" charset="0"/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10400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11574</TotalTime>
  <Words>4282</Words>
  <Application>Microsoft Office PowerPoint</Application>
  <PresentationFormat>Widescreen</PresentationFormat>
  <Paragraphs>917</Paragraphs>
  <Slides>73</Slides>
  <Notes>65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0" baseType="lpstr">
      <vt:lpstr>Arial</vt:lpstr>
      <vt:lpstr>Calibri</vt:lpstr>
      <vt:lpstr>Calibri Light</vt:lpstr>
      <vt:lpstr>Tahoma</vt:lpstr>
      <vt:lpstr>Times New Roman</vt:lpstr>
      <vt:lpstr>Wingdings</vt:lpstr>
      <vt:lpstr>Office Theme</vt:lpstr>
      <vt:lpstr>برنامه سازي پيشرفته</vt:lpstr>
      <vt:lpstr>مقدمه:</vt:lpstr>
      <vt:lpstr>اشاره گرها :</vt:lpstr>
      <vt:lpstr>آدرس هاواشاره گرها:</vt:lpstr>
      <vt:lpstr>متغيرهاي اشاره گر:</vt:lpstr>
      <vt:lpstr>عملگرهاي اشاره گر:</vt:lpstr>
      <vt:lpstr>حال به مثال زير توجه كنيد:</vt:lpstr>
      <vt:lpstr>اشاره گر به void:</vt:lpstr>
      <vt:lpstr>به مثال زير توجه كنيد:</vt:lpstr>
      <vt:lpstr>اعمال روي اشاره گرها:</vt:lpstr>
      <vt:lpstr>اعمال محاسباتي بر روي اشاره گرها:</vt:lpstr>
      <vt:lpstr>مقايسه اشاره گرها:</vt:lpstr>
      <vt:lpstr>انتقال اشاره‌گر به تابع:</vt:lpstr>
      <vt:lpstr>پارامتر متناظر تابعي كه يك آدرس را به عنوان آرگومان دريافت مي‌كند ، بايد يك اشاره‌گر باشد . </vt:lpstr>
      <vt:lpstr>مثال: برنامه زير، تفاوت بين آرگومانهاي معمولي که بوسيله مقدارعبور داده مي شوند و آرگومانهاي اشاره گر را که بوسيله مرجع عبور داده مي شوند روشن مي سازد .  </vt:lpstr>
      <vt:lpstr>PowerPoint Presentation</vt:lpstr>
      <vt:lpstr>اشاره‌گر و آرايه: </vt:lpstr>
      <vt:lpstr>PowerPoint Presentation</vt:lpstr>
      <vt:lpstr>مديريت حافظه : عملگر هاي  new و  delete </vt:lpstr>
      <vt:lpstr>مثال</vt:lpstr>
      <vt:lpstr>عملگر delete  : </vt:lpstr>
      <vt:lpstr>اشاره گر هايي به اشيا</vt:lpstr>
      <vt:lpstr>دسترسي به اعضا</vt:lpstr>
      <vt:lpstr>تمرين</vt:lpstr>
      <vt:lpstr>PowerPoint Presentation</vt:lpstr>
      <vt:lpstr>ليست پيوندي (Link List)</vt:lpstr>
      <vt:lpstr>لزوم داشتن لیست پیوندی</vt:lpstr>
      <vt:lpstr>عمليات ليست پيوندي</vt:lpstr>
      <vt:lpstr>پياده سازي با اشاره گر</vt:lpstr>
      <vt:lpstr>كلاس ليست پيوندي</vt:lpstr>
      <vt:lpstr>درج گره در ابتداي ليست</vt:lpstr>
      <vt:lpstr>اضافه کردن به ابتدای ليست</vt:lpstr>
      <vt:lpstr>اضافه کردن به ابتدای ليست-ادامه</vt:lpstr>
      <vt:lpstr>اضافه کردن به ابتدای ليست-ادامه</vt:lpstr>
      <vt:lpstr>اضافه کردن به ابتدای ليست-ادامه</vt:lpstr>
      <vt:lpstr>نمايش ليست پيوندی (پيمايش)</vt:lpstr>
      <vt:lpstr>اضافه کردن عنصر جديد</vt:lpstr>
      <vt:lpstr>درج عنصر جديد</vt:lpstr>
      <vt:lpstr>اضافه کردن عنصر جديد-ادامه</vt:lpstr>
      <vt:lpstr>اضافه کردن عنصر جديد-ادامه</vt:lpstr>
      <vt:lpstr>اضافه کردن عنصر جديد-ادامه</vt:lpstr>
      <vt:lpstr>اضافه کردن عنصر جديد-ادامه</vt:lpstr>
      <vt:lpstr>حذف عنصر از ليست پيوندی</vt:lpstr>
      <vt:lpstr>حذف عنصر از ابتدای ليست پيوندی</vt:lpstr>
      <vt:lpstr>حذف عنصر از ليست پيوندی-ادامه</vt:lpstr>
      <vt:lpstr>حذف عنصر از ابتدای ليست پيوندی-ادامه</vt:lpstr>
      <vt:lpstr>حذف عنصر از ليست پيوندی-ادامه</vt:lpstr>
      <vt:lpstr>حذف عنصر از ليست پيوندی-ادامه</vt:lpstr>
      <vt:lpstr>حذف عنصر از ليست پيوندی-ادامه</vt:lpstr>
      <vt:lpstr>حذف عنصر از ليست پيوندی-ادامه</vt:lpstr>
      <vt:lpstr>حذف عنصر از ليست پيوندی-ادامه</vt:lpstr>
      <vt:lpstr>حذف عنصر از ليست پيوندی-ادامه</vt:lpstr>
      <vt:lpstr>تمرين</vt:lpstr>
      <vt:lpstr>ليست های حلقوی</vt:lpstr>
      <vt:lpstr>نمونه ای از ليست حلقوی</vt:lpstr>
      <vt:lpstr>ليست های پيوندی دوگانه ( دو طرفه )</vt:lpstr>
      <vt:lpstr>PowerPoint Presentation</vt:lpstr>
      <vt:lpstr>اضافه کردن عنصر به ليست دوطرفه ساده</vt:lpstr>
      <vt:lpstr>اضافه کردن عنصر به ليست دوطرفه ساده-ادامه</vt:lpstr>
      <vt:lpstr>اضافه کردن عنصر به ليست دوطرفه ساده-ادامه</vt:lpstr>
      <vt:lpstr>اضافه کردن عنصر به ليست دوطرفه ساده-ادامه</vt:lpstr>
      <vt:lpstr>اضافه کردن عنصر به ليست دوطرفه ساده-ادامه</vt:lpstr>
      <vt:lpstr>اضافه کردن عنصر به ليست دوطرفه ساده-ادامه</vt:lpstr>
      <vt:lpstr>سوال</vt:lpstr>
      <vt:lpstr>حذف از ليست دوطرفه ساده</vt:lpstr>
      <vt:lpstr>حذف از ليست دوطرفه ساده -ادامه</vt:lpstr>
      <vt:lpstr>حذف از ليست دوطرفه ساده-ادامه</vt:lpstr>
      <vt:lpstr>   حذف از ليست دوطرفه ساده -ادامه</vt:lpstr>
      <vt:lpstr>حذف از ليست دوطرفه ساده -ادامه</vt:lpstr>
      <vt:lpstr>سوال</vt:lpstr>
      <vt:lpstr>اشاره گر this</vt:lpstr>
      <vt:lpstr>PowerPoint Presentation</vt:lpstr>
      <vt:lpstr>كاربردهاي اشاره گر this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Vahid</cp:lastModifiedBy>
  <cp:revision>272</cp:revision>
  <dcterms:created xsi:type="dcterms:W3CDTF">2021-08-11T10:34:58Z</dcterms:created>
  <dcterms:modified xsi:type="dcterms:W3CDTF">2023-05-03T07:12:32Z</dcterms:modified>
</cp:coreProperties>
</file>